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6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92583-7D48-4EED-B190-53446805BED6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6BB11-B3F3-478D-9511-ABFB0418B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16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ROHAN</a:t>
            </a:r>
          </a:p>
          <a:p>
            <a:endParaRPr lang="en-US"/>
          </a:p>
          <a:p>
            <a:r>
              <a:rPr lang="en-US"/>
              <a:t>Firstly, you need to setup building blocks before creating Transactions Pathway</a:t>
            </a:r>
          </a:p>
          <a:p>
            <a:pPr rtl="0"/>
            <a:endParaRPr lang="en-GB">
              <a:effectLst/>
              <a:latin typeface="Segoe UI" panose="020B0502040204020203" pitchFamily="34" charset="0"/>
            </a:endParaRP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Transaction Pathway - The Phundex platform aims to provide several standard out-of-the-box Transaction Pathways. These Transaction Pathways will be configured to follow best practices. Example: Asset Based Lending - Transaction Pathway.  When Phundex users create transactions in the platform, they can choose to use a standard </a:t>
            </a:r>
            <a:r>
              <a:rPr lang="en-GB" err="1">
                <a:effectLst/>
                <a:latin typeface="Segoe UI" panose="020B0502040204020203" pitchFamily="34" charset="0"/>
              </a:rPr>
              <a:t>Tranaction</a:t>
            </a:r>
            <a:r>
              <a:rPr lang="en-GB">
                <a:effectLst/>
                <a:latin typeface="Segoe UI" panose="020B0502040204020203" pitchFamily="34" charset="0"/>
              </a:rPr>
              <a:t> Pathway or create their own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 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A Transaction Pathway will be created using the following building blocks: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 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• Stages - A Stage is defined as a step in a Transaction Pathway. A Transaction Pathway can include one or more Stages. Example: Portfolio Assessment, Credit Check, etc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 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• Tasks -  A Task is defined as an activity/action that needs to be performed as part of a Stage. A Stage can include one or more Tasks. Example: Complete company information, Analyse financial statements, Sign Non-Disclosure document, etc.    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 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• Task Sections - A Task Section is defined as information that needs to be completed as part of a task. This can be either pre-defined information, custom information or a document. A Task can be associated to zero or one Task Sections.  A Task Section can be a: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 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1. Document: This is a standard document template that provides deal managers with a guide on what information needs to be completed as part of a task. Eg. NDA Document</a:t>
            </a:r>
            <a:br>
              <a:rPr lang="en-GB">
                <a:effectLst/>
                <a:latin typeface="Segoe UI" panose="020B0502040204020203" pitchFamily="34" charset="0"/>
              </a:rPr>
            </a:br>
            <a:r>
              <a:rPr lang="en-GB">
                <a:effectLst/>
                <a:latin typeface="Segoe UI" panose="020B0502040204020203" pitchFamily="34" charset="0"/>
              </a:rPr>
              <a:t>2. Pre-defined Information: This is the pre-defined information that needs to be completed as part of a task. Eg. Company Information. This pre-defined task section will include fields such as Legal company name, Business Type, Sector, Incorporation Number, etc.</a:t>
            </a:r>
            <a:br>
              <a:rPr lang="en-GB">
                <a:effectLst/>
                <a:latin typeface="Segoe UI" panose="020B0502040204020203" pitchFamily="34" charset="0"/>
              </a:rPr>
            </a:br>
            <a:r>
              <a:rPr lang="en-GB">
                <a:effectLst/>
                <a:latin typeface="Segoe UI" panose="020B0502040204020203" pitchFamily="34" charset="0"/>
              </a:rPr>
              <a:t>3. Custom Information: This is custom information that needs to be filled as part of a task.</a:t>
            </a:r>
          </a:p>
          <a:p>
            <a:pPr rtl="0"/>
            <a:br>
              <a:rPr lang="en-GB"/>
            </a:br>
            <a:endParaRPr lang="en-GB"/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[5:12 pm] Rachael Bunshaw</a:t>
            </a:r>
          </a:p>
          <a:p>
            <a:pPr rtl="0"/>
            <a:r>
              <a:rPr lang="en-GB">
                <a:effectLst/>
                <a:latin typeface="Segoe UI" panose="020B0502040204020203" pitchFamily="34" charset="0"/>
              </a:rPr>
              <a:t>Dynamic data = custom data</a:t>
            </a:r>
          </a:p>
          <a:p>
            <a:pPr rtl="0"/>
            <a:br>
              <a:rPr lang="en-GB"/>
            </a:br>
            <a:endParaRPr lang="en-GB"/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CE96B0-96F4-4AF5-BF7D-A3E4ADD5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04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CC7BE-4A24-433F-941A-02B15A1DB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5DFF7-541D-49CD-A5B4-C65D06314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7C1F7-2DA8-418D-A3F2-D859C22C7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8643-F065-4E9F-821E-EB6206D4C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8BFBA-CE39-4A51-96AF-71A2FC41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5D793-19BB-4603-BCE3-5632EAD6C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39B36-5381-4736-B89F-EB2363E45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C556E-D131-4A66-AA55-32E124F7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AA9E-B457-4C3B-96F3-17B0D7A28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90349-5F54-42CB-8FA1-41CAC01E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8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530C37-A038-4219-8149-54B0AC10A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2B512-6508-4497-8AF6-1650792D6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B05D3-CAC8-4BFB-9328-279F3D0C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8D01-A262-4617-8AA1-BAE2CCEE0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6E0D9-FA02-4887-9718-0D9B1989A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4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97F7F-8F39-4088-8781-69FEAB78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1888" y="391894"/>
            <a:ext cx="502024" cy="365125"/>
          </a:xfrm>
          <a:prstGeom prst="rect">
            <a:avLst/>
          </a:prstGeom>
        </p:spPr>
        <p:txBody>
          <a:bodyPr/>
          <a:lstStyle/>
          <a:p>
            <a:fld id="{2792224D-FD33-4836-BBD8-A8F18D809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8E3567A-3E8C-4732-ADFF-43B42430D4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155825" y="1"/>
            <a:ext cx="10036175" cy="6857999"/>
          </a:xfrm>
          <a:custGeom>
            <a:avLst/>
            <a:gdLst>
              <a:gd name="connsiteX0" fmla="*/ 0 w 10036175"/>
              <a:gd name="connsiteY0" fmla="*/ 0 h 6857999"/>
              <a:gd name="connsiteX1" fmla="*/ 10036175 w 10036175"/>
              <a:gd name="connsiteY1" fmla="*/ 0 h 6857999"/>
              <a:gd name="connsiteX2" fmla="*/ 10036175 w 10036175"/>
              <a:gd name="connsiteY2" fmla="*/ 6857999 h 6857999"/>
              <a:gd name="connsiteX3" fmla="*/ 6645393 w 10036175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6175" h="6857999">
                <a:moveTo>
                  <a:pt x="0" y="0"/>
                </a:moveTo>
                <a:lnTo>
                  <a:pt x="10036175" y="0"/>
                </a:lnTo>
                <a:lnTo>
                  <a:pt x="10036175" y="6857999"/>
                </a:lnTo>
                <a:lnTo>
                  <a:pt x="6645393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EC776431-A83C-2448-9ECF-D3F22FFA7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569" y="5951737"/>
            <a:ext cx="99510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17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F973DA0-1B89-472B-B5BF-29BB59DBA47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340951" y="0"/>
            <a:ext cx="7924172" cy="6857998"/>
          </a:xfrm>
          <a:custGeom>
            <a:avLst/>
            <a:gdLst>
              <a:gd name="connsiteX0" fmla="*/ 6216146 w 7924172"/>
              <a:gd name="connsiteY0" fmla="*/ 0 h 6857998"/>
              <a:gd name="connsiteX1" fmla="*/ 7924172 w 7924172"/>
              <a:gd name="connsiteY1" fmla="*/ 6857998 h 6857998"/>
              <a:gd name="connsiteX2" fmla="*/ 0 w 7924172"/>
              <a:gd name="connsiteY2" fmla="*/ 6857998 h 6857998"/>
              <a:gd name="connsiteX3" fmla="*/ 0 w 7924172"/>
              <a:gd name="connsiteY3" fmla="*/ 1824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172" h="6857998">
                <a:moveTo>
                  <a:pt x="6216146" y="0"/>
                </a:moveTo>
                <a:cubicBezTo>
                  <a:pt x="7327650" y="2156827"/>
                  <a:pt x="7833449" y="4578078"/>
                  <a:pt x="7924172" y="6857998"/>
                </a:cubicBezTo>
                <a:lnTo>
                  <a:pt x="0" y="6857998"/>
                </a:lnTo>
                <a:lnTo>
                  <a:pt x="0" y="182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97F7F-8F39-4088-8781-69FEAB78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1888" y="391894"/>
            <a:ext cx="502024" cy="365125"/>
          </a:xfrm>
          <a:prstGeom prst="rect">
            <a:avLst/>
          </a:prstGeom>
        </p:spPr>
        <p:txBody>
          <a:bodyPr/>
          <a:lstStyle/>
          <a:p>
            <a:fld id="{2792224D-FD33-4836-BBD8-A8F18D809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71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473691E-ABFC-4ED4-AE76-F635A21F51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67958" y="0"/>
            <a:ext cx="6124042" cy="6021668"/>
          </a:xfrm>
          <a:custGeom>
            <a:avLst/>
            <a:gdLst>
              <a:gd name="connsiteX0" fmla="*/ 1708996 w 6124042"/>
              <a:gd name="connsiteY0" fmla="*/ 0 h 6021668"/>
              <a:gd name="connsiteX1" fmla="*/ 6124042 w 6124042"/>
              <a:gd name="connsiteY1" fmla="*/ 0 h 6021668"/>
              <a:gd name="connsiteX2" fmla="*/ 6124042 w 6124042"/>
              <a:gd name="connsiteY2" fmla="*/ 6021668 h 6021668"/>
              <a:gd name="connsiteX3" fmla="*/ 257510 w 6124042"/>
              <a:gd name="connsiteY3" fmla="*/ 4211306 h 6021668"/>
              <a:gd name="connsiteX4" fmla="*/ 32464 w 6124042"/>
              <a:gd name="connsiteY4" fmla="*/ 3526512 h 6021668"/>
              <a:gd name="connsiteX5" fmla="*/ 1708996 w 6124042"/>
              <a:gd name="connsiteY5" fmla="*/ 0 h 602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4042" h="6021668">
                <a:moveTo>
                  <a:pt x="1708996" y="0"/>
                </a:moveTo>
                <a:lnTo>
                  <a:pt x="6124042" y="0"/>
                </a:lnTo>
                <a:lnTo>
                  <a:pt x="6124042" y="6021668"/>
                </a:lnTo>
                <a:cubicBezTo>
                  <a:pt x="4168532" y="5418214"/>
                  <a:pt x="491878" y="4342361"/>
                  <a:pt x="257510" y="4211306"/>
                </a:cubicBezTo>
                <a:cubicBezTo>
                  <a:pt x="7939" y="4074591"/>
                  <a:pt x="-43884" y="3758438"/>
                  <a:pt x="32464" y="3526512"/>
                </a:cubicBezTo>
                <a:cubicBezTo>
                  <a:pt x="554688" y="2372980"/>
                  <a:pt x="1150152" y="1175504"/>
                  <a:pt x="17089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A11-81CF-40A9-9A70-48761EDD7759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0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10B5039-5815-47B3-BB63-8705B1195BC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12214087" cy="4535588"/>
          </a:xfrm>
          <a:custGeom>
            <a:avLst/>
            <a:gdLst>
              <a:gd name="connsiteX0" fmla="*/ 0 w 12214087"/>
              <a:gd name="connsiteY0" fmla="*/ 0 h 4535588"/>
              <a:gd name="connsiteX1" fmla="*/ 12214087 w 12214087"/>
              <a:gd name="connsiteY1" fmla="*/ 0 h 4535588"/>
              <a:gd name="connsiteX2" fmla="*/ 12193179 w 12214087"/>
              <a:gd name="connsiteY2" fmla="*/ 3316202 h 4535588"/>
              <a:gd name="connsiteX3" fmla="*/ 0 w 12214087"/>
              <a:gd name="connsiteY3" fmla="*/ 2210981 h 453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14087" h="4535588">
                <a:moveTo>
                  <a:pt x="0" y="0"/>
                </a:moveTo>
                <a:lnTo>
                  <a:pt x="12214087" y="0"/>
                </a:lnTo>
                <a:cubicBezTo>
                  <a:pt x="12208362" y="1105401"/>
                  <a:pt x="12198904" y="2210801"/>
                  <a:pt x="12193179" y="3316202"/>
                </a:cubicBezTo>
                <a:cubicBezTo>
                  <a:pt x="8379468" y="5559122"/>
                  <a:pt x="1854282" y="4422495"/>
                  <a:pt x="0" y="22109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EA11-81CF-40A9-9A70-48761EDD7759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4E6D6F2-2ABC-F64E-B6F1-41A898135390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341702" y="214880"/>
            <a:ext cx="1548000" cy="648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319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162041E-18B5-4858-BC3C-CE31569FEC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68954" y="-2"/>
            <a:ext cx="5861799" cy="4642032"/>
          </a:xfrm>
          <a:custGeom>
            <a:avLst/>
            <a:gdLst>
              <a:gd name="connsiteX0" fmla="*/ 525394 w 5861799"/>
              <a:gd name="connsiteY0" fmla="*/ 0 h 4642032"/>
              <a:gd name="connsiteX1" fmla="*/ 5535941 w 5861799"/>
              <a:gd name="connsiteY1" fmla="*/ 0 h 4642032"/>
              <a:gd name="connsiteX2" fmla="*/ 5137907 w 5861799"/>
              <a:gd name="connsiteY2" fmla="*/ 4191066 h 4642032"/>
              <a:gd name="connsiteX3" fmla="*/ 3124324 w 5861799"/>
              <a:gd name="connsiteY3" fmla="*/ 4577393 h 4642032"/>
              <a:gd name="connsiteX4" fmla="*/ 478567 w 5861799"/>
              <a:gd name="connsiteY4" fmla="*/ 3301343 h 4642032"/>
              <a:gd name="connsiteX5" fmla="*/ 525394 w 5861799"/>
              <a:gd name="connsiteY5" fmla="*/ 0 h 46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1799" h="4642032">
                <a:moveTo>
                  <a:pt x="525394" y="0"/>
                </a:moveTo>
                <a:lnTo>
                  <a:pt x="5535941" y="0"/>
                </a:lnTo>
                <a:cubicBezTo>
                  <a:pt x="6121285" y="1041913"/>
                  <a:pt x="5875441" y="3582308"/>
                  <a:pt x="5137907" y="4191066"/>
                </a:cubicBezTo>
                <a:cubicBezTo>
                  <a:pt x="4400373" y="4799825"/>
                  <a:pt x="3604308" y="4635928"/>
                  <a:pt x="3124324" y="4577393"/>
                </a:cubicBezTo>
                <a:cubicBezTo>
                  <a:pt x="2644340" y="4518858"/>
                  <a:pt x="946842" y="4017414"/>
                  <a:pt x="478567" y="3301343"/>
                </a:cubicBezTo>
                <a:cubicBezTo>
                  <a:pt x="10293" y="2585273"/>
                  <a:pt x="-329208" y="2025292"/>
                  <a:pt x="5253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ACD2-5958-4D65-BA7F-B8BA64D94289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59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ADD1BE3-5163-45D5-900D-B4345830B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254" y="2"/>
            <a:ext cx="9684659" cy="6857999"/>
          </a:xfrm>
          <a:custGeom>
            <a:avLst/>
            <a:gdLst>
              <a:gd name="connsiteX0" fmla="*/ 3115999 w 9684659"/>
              <a:gd name="connsiteY0" fmla="*/ 0 h 6857999"/>
              <a:gd name="connsiteX1" fmla="*/ 9684659 w 9684659"/>
              <a:gd name="connsiteY1" fmla="*/ 0 h 6857999"/>
              <a:gd name="connsiteX2" fmla="*/ 6568659 w 9684659"/>
              <a:gd name="connsiteY2" fmla="*/ 6857999 h 6857999"/>
              <a:gd name="connsiteX3" fmla="*/ 0 w 9684659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4659" h="6857999">
                <a:moveTo>
                  <a:pt x="3115999" y="0"/>
                </a:moveTo>
                <a:lnTo>
                  <a:pt x="9684659" y="0"/>
                </a:lnTo>
                <a:lnTo>
                  <a:pt x="656865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ACD2-5958-4D65-BA7F-B8BA64D94289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35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0C68D2A-FE07-4A8E-8E77-B9E5E191E9A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22072" y="1"/>
            <a:ext cx="12026343" cy="4317193"/>
          </a:xfrm>
          <a:custGeom>
            <a:avLst/>
            <a:gdLst>
              <a:gd name="connsiteX0" fmla="*/ 0 w 12026343"/>
              <a:gd name="connsiteY0" fmla="*/ 0 h 4317193"/>
              <a:gd name="connsiteX1" fmla="*/ 12026343 w 12026343"/>
              <a:gd name="connsiteY1" fmla="*/ 0 h 4317193"/>
              <a:gd name="connsiteX2" fmla="*/ 10983293 w 12026343"/>
              <a:gd name="connsiteY2" fmla="*/ 3581051 h 4317193"/>
              <a:gd name="connsiteX3" fmla="*/ 9604383 w 12026343"/>
              <a:gd name="connsiteY3" fmla="*/ 4261359 h 4317193"/>
              <a:gd name="connsiteX4" fmla="*/ 0 w 12026343"/>
              <a:gd name="connsiteY4" fmla="*/ 1407103 h 431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26343" h="4317193">
                <a:moveTo>
                  <a:pt x="0" y="0"/>
                </a:moveTo>
                <a:lnTo>
                  <a:pt x="12026343" y="0"/>
                </a:lnTo>
                <a:lnTo>
                  <a:pt x="10983293" y="3581051"/>
                </a:lnTo>
                <a:cubicBezTo>
                  <a:pt x="10779270" y="4130480"/>
                  <a:pt x="10260969" y="4453630"/>
                  <a:pt x="9604383" y="4261359"/>
                </a:cubicBezTo>
                <a:lnTo>
                  <a:pt x="0" y="140710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ACD2-5958-4D65-BA7F-B8BA64D94289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31E4E9-C73F-7A40-9F41-1CC1F0185C59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341702" y="214880"/>
            <a:ext cx="1548000" cy="648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028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37E1206-4880-4921-BC9D-2B1E704E657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181599" y="823031"/>
            <a:ext cx="7010400" cy="5093469"/>
          </a:xfrm>
          <a:custGeom>
            <a:avLst/>
            <a:gdLst>
              <a:gd name="connsiteX0" fmla="*/ 5185146 w 7010400"/>
              <a:gd name="connsiteY0" fmla="*/ 1327527 h 5093469"/>
              <a:gd name="connsiteX1" fmla="*/ 7010400 w 7010400"/>
              <a:gd name="connsiteY1" fmla="*/ 2562797 h 5093469"/>
              <a:gd name="connsiteX2" fmla="*/ 4103602 w 7010400"/>
              <a:gd name="connsiteY2" fmla="*/ 5057099 h 5093469"/>
              <a:gd name="connsiteX3" fmla="*/ 1905780 w 7010400"/>
              <a:gd name="connsiteY3" fmla="*/ 3884068 h 5093469"/>
              <a:gd name="connsiteX4" fmla="*/ 4999489 w 7010400"/>
              <a:gd name="connsiteY4" fmla="*/ 1344649 h 5093469"/>
              <a:gd name="connsiteX5" fmla="*/ 5185146 w 7010400"/>
              <a:gd name="connsiteY5" fmla="*/ 1327527 h 5093469"/>
              <a:gd name="connsiteX6" fmla="*/ 3164978 w 7010400"/>
              <a:gd name="connsiteY6" fmla="*/ 203 h 5093469"/>
              <a:gd name="connsiteX7" fmla="*/ 4926563 w 7010400"/>
              <a:gd name="connsiteY7" fmla="*/ 1192384 h 5093469"/>
              <a:gd name="connsiteX8" fmla="*/ 2121159 w 7010400"/>
              <a:gd name="connsiteY8" fmla="*/ 3599682 h 5093469"/>
              <a:gd name="connsiteX9" fmla="*/ 0 w 7010400"/>
              <a:gd name="connsiteY9" fmla="*/ 2467568 h 5093469"/>
              <a:gd name="connsiteX10" fmla="*/ 2985796 w 7010400"/>
              <a:gd name="connsiteY10" fmla="*/ 16727 h 5093469"/>
              <a:gd name="connsiteX11" fmla="*/ 3164978 w 7010400"/>
              <a:gd name="connsiteY11" fmla="*/ 203 h 509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10400" h="5093469">
                <a:moveTo>
                  <a:pt x="5185146" y="1327527"/>
                </a:moveTo>
                <a:cubicBezTo>
                  <a:pt x="6104417" y="1310887"/>
                  <a:pt x="6877468" y="2290888"/>
                  <a:pt x="7010400" y="2562797"/>
                </a:cubicBezTo>
                <a:cubicBezTo>
                  <a:pt x="5538738" y="2796973"/>
                  <a:pt x="5439913" y="4810032"/>
                  <a:pt x="4103602" y="5057099"/>
                </a:cubicBezTo>
                <a:cubicBezTo>
                  <a:pt x="3285059" y="5186004"/>
                  <a:pt x="2492296" y="5011983"/>
                  <a:pt x="1905780" y="3884068"/>
                </a:cubicBezTo>
                <a:cubicBezTo>
                  <a:pt x="3381738" y="3759461"/>
                  <a:pt x="3691107" y="1411249"/>
                  <a:pt x="4999489" y="1344649"/>
                </a:cubicBezTo>
                <a:cubicBezTo>
                  <a:pt x="5061927" y="1334175"/>
                  <a:pt x="5123862" y="1328636"/>
                  <a:pt x="5185146" y="1327527"/>
                </a:cubicBezTo>
                <a:close/>
                <a:moveTo>
                  <a:pt x="3164978" y="203"/>
                </a:moveTo>
                <a:cubicBezTo>
                  <a:pt x="4052183" y="-15857"/>
                  <a:pt x="4798268" y="929960"/>
                  <a:pt x="4926563" y="1192384"/>
                </a:cubicBezTo>
                <a:cubicBezTo>
                  <a:pt x="3506235" y="1418392"/>
                  <a:pt x="3410857" y="3361233"/>
                  <a:pt x="2121159" y="3599682"/>
                </a:cubicBezTo>
                <a:cubicBezTo>
                  <a:pt x="1331168" y="3724090"/>
                  <a:pt x="566057" y="3556139"/>
                  <a:pt x="0" y="2467568"/>
                </a:cubicBezTo>
                <a:cubicBezTo>
                  <a:pt x="1424474" y="2347307"/>
                  <a:pt x="1723052" y="81004"/>
                  <a:pt x="2985796" y="16727"/>
                </a:cubicBezTo>
                <a:cubicBezTo>
                  <a:pt x="3046057" y="6619"/>
                  <a:pt x="3105831" y="1273"/>
                  <a:pt x="3164978" y="20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B1AE5-2680-44CD-802D-95252AF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34B0-F7C7-413A-8495-FE20FCD436B9}" type="datetime1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68BC0-D82A-4DC9-9367-6D7F8BA9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97F7F-8F39-4088-8781-69FEAB78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24D-FD33-4836-BBD8-A8F18D809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4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EDB2D-BA6B-4A03-8F5F-B4839559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B51EC-6E93-4F23-8120-FF910302D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02152-A69B-4EA4-87F7-DBEB4B5A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51F8D-7383-4C07-89FE-9229DD86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EF24-9E88-422E-B522-A621F9CB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02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54E19B0-E5E2-40F6-BC39-3284BC37821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2897" y="1799201"/>
            <a:ext cx="5331204" cy="4291409"/>
          </a:xfrm>
          <a:custGeom>
            <a:avLst/>
            <a:gdLst>
              <a:gd name="connsiteX0" fmla="*/ 5306693 w 5331204"/>
              <a:gd name="connsiteY0" fmla="*/ 0 h 4291409"/>
              <a:gd name="connsiteX1" fmla="*/ 1676893 w 5331204"/>
              <a:gd name="connsiteY1" fmla="*/ 4280305 h 4291409"/>
              <a:gd name="connsiteX2" fmla="*/ 1679106 w 5331204"/>
              <a:gd name="connsiteY2" fmla="*/ 4270182 h 4291409"/>
              <a:gd name="connsiteX3" fmla="*/ 1558412 w 5331204"/>
              <a:gd name="connsiteY3" fmla="*/ 4264088 h 4291409"/>
              <a:gd name="connsiteX4" fmla="*/ 0 w 5331204"/>
              <a:gd name="connsiteY4" fmla="*/ 2537152 h 4291409"/>
              <a:gd name="connsiteX5" fmla="*/ 1735898 w 5331204"/>
              <a:gd name="connsiteY5" fmla="*/ 801255 h 4291409"/>
              <a:gd name="connsiteX6" fmla="*/ 2663265 w 5331204"/>
              <a:gd name="connsiteY6" fmla="*/ 1010768 h 4291409"/>
              <a:gd name="connsiteX7" fmla="*/ 5306693 w 5331204"/>
              <a:gd name="connsiteY7" fmla="*/ 0 h 429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1204" h="4291409">
                <a:moveTo>
                  <a:pt x="5306693" y="0"/>
                </a:moveTo>
                <a:cubicBezTo>
                  <a:pt x="5629809" y="3647929"/>
                  <a:pt x="2669190" y="4396188"/>
                  <a:pt x="1676893" y="4280305"/>
                </a:cubicBezTo>
                <a:lnTo>
                  <a:pt x="1679106" y="4270182"/>
                </a:lnTo>
                <a:lnTo>
                  <a:pt x="1558412" y="4264088"/>
                </a:lnTo>
                <a:cubicBezTo>
                  <a:pt x="683076" y="4175192"/>
                  <a:pt x="0" y="3435943"/>
                  <a:pt x="0" y="2537152"/>
                </a:cubicBezTo>
                <a:cubicBezTo>
                  <a:pt x="0" y="1578443"/>
                  <a:pt x="777188" y="801255"/>
                  <a:pt x="1735898" y="801255"/>
                </a:cubicBezTo>
                <a:cubicBezTo>
                  <a:pt x="2035495" y="801255"/>
                  <a:pt x="2280331" y="831692"/>
                  <a:pt x="2663265" y="1010768"/>
                </a:cubicBezTo>
                <a:cubicBezTo>
                  <a:pt x="3834185" y="1671132"/>
                  <a:pt x="4971500" y="1620301"/>
                  <a:pt x="53066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77D3D013-AC28-4BAA-A87F-697D2027AAD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700868" y="848565"/>
            <a:ext cx="2141250" cy="2141248"/>
          </a:xfrm>
          <a:custGeom>
            <a:avLst/>
            <a:gdLst>
              <a:gd name="connsiteX0" fmla="*/ 1070625 w 2141250"/>
              <a:gd name="connsiteY0" fmla="*/ 0 h 2141248"/>
              <a:gd name="connsiteX1" fmla="*/ 2141250 w 2141250"/>
              <a:gd name="connsiteY1" fmla="*/ 1070624 h 2141248"/>
              <a:gd name="connsiteX2" fmla="*/ 1070625 w 2141250"/>
              <a:gd name="connsiteY2" fmla="*/ 2141248 h 2141248"/>
              <a:gd name="connsiteX3" fmla="*/ 0 w 2141250"/>
              <a:gd name="connsiteY3" fmla="*/ 1070624 h 2141248"/>
              <a:gd name="connsiteX4" fmla="*/ 1070625 w 2141250"/>
              <a:gd name="connsiteY4" fmla="*/ 0 h 214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1250" h="2141248">
                <a:moveTo>
                  <a:pt x="1070625" y="0"/>
                </a:moveTo>
                <a:cubicBezTo>
                  <a:pt x="1661915" y="0"/>
                  <a:pt x="2141250" y="479335"/>
                  <a:pt x="2141250" y="1070624"/>
                </a:cubicBezTo>
                <a:cubicBezTo>
                  <a:pt x="2141250" y="1661913"/>
                  <a:pt x="1661915" y="2141248"/>
                  <a:pt x="1070625" y="2141248"/>
                </a:cubicBezTo>
                <a:cubicBezTo>
                  <a:pt x="479335" y="2141248"/>
                  <a:pt x="0" y="1661913"/>
                  <a:pt x="0" y="1070624"/>
                </a:cubicBezTo>
                <a:cubicBezTo>
                  <a:pt x="0" y="479335"/>
                  <a:pt x="479335" y="0"/>
                  <a:pt x="107062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F844C24F-0F7B-412C-B943-8E925200C29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14090" y="4062291"/>
            <a:ext cx="1916928" cy="1916926"/>
          </a:xfrm>
          <a:custGeom>
            <a:avLst/>
            <a:gdLst>
              <a:gd name="connsiteX0" fmla="*/ 958464 w 1916928"/>
              <a:gd name="connsiteY0" fmla="*/ 0 h 1916926"/>
              <a:gd name="connsiteX1" fmla="*/ 1916928 w 1916928"/>
              <a:gd name="connsiteY1" fmla="*/ 958463 h 1916926"/>
              <a:gd name="connsiteX2" fmla="*/ 958464 w 1916928"/>
              <a:gd name="connsiteY2" fmla="*/ 1916926 h 1916926"/>
              <a:gd name="connsiteX3" fmla="*/ 0 w 1916928"/>
              <a:gd name="connsiteY3" fmla="*/ 958463 h 1916926"/>
              <a:gd name="connsiteX4" fmla="*/ 958464 w 1916928"/>
              <a:gd name="connsiteY4" fmla="*/ 0 h 191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6928" h="1916926">
                <a:moveTo>
                  <a:pt x="958464" y="0"/>
                </a:moveTo>
                <a:cubicBezTo>
                  <a:pt x="1487809" y="0"/>
                  <a:pt x="1916928" y="429119"/>
                  <a:pt x="1916928" y="958463"/>
                </a:cubicBezTo>
                <a:cubicBezTo>
                  <a:pt x="1916928" y="1487807"/>
                  <a:pt x="1487809" y="1916926"/>
                  <a:pt x="958464" y="1916926"/>
                </a:cubicBezTo>
                <a:cubicBezTo>
                  <a:pt x="429119" y="1916926"/>
                  <a:pt x="0" y="1487807"/>
                  <a:pt x="0" y="958463"/>
                </a:cubicBezTo>
                <a:cubicBezTo>
                  <a:pt x="0" y="429119"/>
                  <a:pt x="429119" y="0"/>
                  <a:pt x="95846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B1AE5-2680-44CD-802D-95252AF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34B0-F7C7-413A-8495-FE20FCD436B9}" type="datetime1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68BC0-D82A-4DC9-9367-6D7F8BA9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97F7F-8F39-4088-8781-69FEAB78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24D-FD33-4836-BBD8-A8F18D809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6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D4707FE-49E0-47B4-8A1F-A5B70E17DA0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0502" y="1072662"/>
            <a:ext cx="4712680" cy="4712679"/>
          </a:xfrm>
          <a:custGeom>
            <a:avLst/>
            <a:gdLst>
              <a:gd name="connsiteX0" fmla="*/ 2356336 w 4712680"/>
              <a:gd name="connsiteY0" fmla="*/ 0 h 4712679"/>
              <a:gd name="connsiteX1" fmla="*/ 3381214 w 4712680"/>
              <a:gd name="connsiteY1" fmla="*/ 424518 h 4712679"/>
              <a:gd name="connsiteX2" fmla="*/ 4288159 w 4712680"/>
              <a:gd name="connsiteY2" fmla="*/ 1331463 h 4712679"/>
              <a:gd name="connsiteX3" fmla="*/ 4288159 w 4712680"/>
              <a:gd name="connsiteY3" fmla="*/ 3381223 h 4712679"/>
              <a:gd name="connsiteX4" fmla="*/ 3381222 w 4712680"/>
              <a:gd name="connsiteY4" fmla="*/ 4288161 h 4712679"/>
              <a:gd name="connsiteX5" fmla="*/ 1331466 w 4712680"/>
              <a:gd name="connsiteY5" fmla="*/ 4288161 h 4712679"/>
              <a:gd name="connsiteX6" fmla="*/ 424518 w 4712680"/>
              <a:gd name="connsiteY6" fmla="*/ 3381215 h 4712679"/>
              <a:gd name="connsiteX7" fmla="*/ 424518 w 4712680"/>
              <a:gd name="connsiteY7" fmla="*/ 1331458 h 4712679"/>
              <a:gd name="connsiteX8" fmla="*/ 1331458 w 4712680"/>
              <a:gd name="connsiteY8" fmla="*/ 424518 h 4712679"/>
              <a:gd name="connsiteX9" fmla="*/ 2356336 w 4712680"/>
              <a:gd name="connsiteY9" fmla="*/ 0 h 471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2680" h="4712679">
                <a:moveTo>
                  <a:pt x="2356336" y="0"/>
                </a:moveTo>
                <a:cubicBezTo>
                  <a:pt x="2727269" y="0"/>
                  <a:pt x="3098201" y="141504"/>
                  <a:pt x="3381214" y="424518"/>
                </a:cubicBezTo>
                <a:lnTo>
                  <a:pt x="4288159" y="1331463"/>
                </a:lnTo>
                <a:cubicBezTo>
                  <a:pt x="4854188" y="1897492"/>
                  <a:pt x="4854188" y="2815196"/>
                  <a:pt x="4288159" y="3381223"/>
                </a:cubicBezTo>
                <a:lnTo>
                  <a:pt x="3381222" y="4288161"/>
                </a:lnTo>
                <a:cubicBezTo>
                  <a:pt x="2815198" y="4854185"/>
                  <a:pt x="1897489" y="4854185"/>
                  <a:pt x="1331466" y="4288161"/>
                </a:cubicBezTo>
                <a:lnTo>
                  <a:pt x="424518" y="3381215"/>
                </a:lnTo>
                <a:cubicBezTo>
                  <a:pt x="-141506" y="2815191"/>
                  <a:pt x="-141506" y="1897482"/>
                  <a:pt x="424518" y="1331458"/>
                </a:cubicBezTo>
                <a:lnTo>
                  <a:pt x="1331458" y="424518"/>
                </a:lnTo>
                <a:cubicBezTo>
                  <a:pt x="1614471" y="141504"/>
                  <a:pt x="1985401" y="0"/>
                  <a:pt x="23563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3DAC-2F4E-464B-86BC-6A69C22D8268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6E8A-0E50-487B-97A2-0BD9B225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7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E6763BE-7FB6-4847-9FEA-2D73ECBA4A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3" y="2"/>
            <a:ext cx="5423458" cy="6852397"/>
          </a:xfrm>
          <a:custGeom>
            <a:avLst/>
            <a:gdLst>
              <a:gd name="connsiteX0" fmla="*/ 0 w 5423458"/>
              <a:gd name="connsiteY0" fmla="*/ 0 h 6852397"/>
              <a:gd name="connsiteX1" fmla="*/ 3440032 w 5423458"/>
              <a:gd name="connsiteY1" fmla="*/ 0 h 6852397"/>
              <a:gd name="connsiteX2" fmla="*/ 5423458 w 5423458"/>
              <a:gd name="connsiteY2" fmla="*/ 3591018 h 6852397"/>
              <a:gd name="connsiteX3" fmla="*/ 3315959 w 5423458"/>
              <a:gd name="connsiteY3" fmla="*/ 6852397 h 6852397"/>
              <a:gd name="connsiteX4" fmla="*/ 2313387 w 5423458"/>
              <a:gd name="connsiteY4" fmla="*/ 6852397 h 6852397"/>
              <a:gd name="connsiteX5" fmla="*/ 0 w 5423458"/>
              <a:gd name="connsiteY5" fmla="*/ 2663986 h 685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3458" h="6852397">
                <a:moveTo>
                  <a:pt x="0" y="0"/>
                </a:moveTo>
                <a:lnTo>
                  <a:pt x="3440032" y="0"/>
                </a:lnTo>
                <a:lnTo>
                  <a:pt x="5423458" y="3591018"/>
                </a:lnTo>
                <a:lnTo>
                  <a:pt x="3315959" y="6852397"/>
                </a:lnTo>
                <a:lnTo>
                  <a:pt x="2313387" y="6852397"/>
                </a:lnTo>
                <a:lnTo>
                  <a:pt x="0" y="2663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B1AE5-2680-44CD-802D-95252AF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F8B-0266-4C6C-9721-EC47D49EC629}" type="datetime1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68BC0-D82A-4DC9-9367-6D7F8BA9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97F7F-8F39-4088-8781-69FEAB78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24D-FD33-4836-BBD8-A8F18D809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05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6D1576C-F70C-4A3D-9999-20E99D90825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768481" y="2808188"/>
            <a:ext cx="3714909" cy="3714910"/>
          </a:xfrm>
          <a:custGeom>
            <a:avLst/>
            <a:gdLst>
              <a:gd name="connsiteX0" fmla="*/ 1857454 w 3714909"/>
              <a:gd name="connsiteY0" fmla="*/ 0 h 3714910"/>
              <a:gd name="connsiteX1" fmla="*/ 2012254 w 3714909"/>
              <a:gd name="connsiteY1" fmla="*/ 64120 h 3714910"/>
              <a:gd name="connsiteX2" fmla="*/ 3650790 w 3714909"/>
              <a:gd name="connsiteY2" fmla="*/ 1702656 h 3714910"/>
              <a:gd name="connsiteX3" fmla="*/ 3650790 w 3714909"/>
              <a:gd name="connsiteY3" fmla="*/ 2012254 h 3714910"/>
              <a:gd name="connsiteX4" fmla="*/ 2012254 w 3714909"/>
              <a:gd name="connsiteY4" fmla="*/ 3650791 h 3714910"/>
              <a:gd name="connsiteX5" fmla="*/ 1702656 w 3714909"/>
              <a:gd name="connsiteY5" fmla="*/ 3650791 h 3714910"/>
              <a:gd name="connsiteX6" fmla="*/ 64121 w 3714909"/>
              <a:gd name="connsiteY6" fmla="*/ 2012254 h 3714910"/>
              <a:gd name="connsiteX7" fmla="*/ 64121 w 3714909"/>
              <a:gd name="connsiteY7" fmla="*/ 1702656 h 3714910"/>
              <a:gd name="connsiteX8" fmla="*/ 1702656 w 3714909"/>
              <a:gd name="connsiteY8" fmla="*/ 64120 h 3714910"/>
              <a:gd name="connsiteX9" fmla="*/ 1857454 w 3714909"/>
              <a:gd name="connsiteY9" fmla="*/ 0 h 37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14909" h="3714910">
                <a:moveTo>
                  <a:pt x="1857454" y="0"/>
                </a:moveTo>
                <a:cubicBezTo>
                  <a:pt x="1913481" y="0"/>
                  <a:pt x="1969507" y="21373"/>
                  <a:pt x="2012254" y="64120"/>
                </a:cubicBezTo>
                <a:lnTo>
                  <a:pt x="3650790" y="1702656"/>
                </a:lnTo>
                <a:cubicBezTo>
                  <a:pt x="3736282" y="1788150"/>
                  <a:pt x="3736282" y="1926761"/>
                  <a:pt x="3650790" y="2012254"/>
                </a:cubicBezTo>
                <a:lnTo>
                  <a:pt x="2012254" y="3650791"/>
                </a:lnTo>
                <a:cubicBezTo>
                  <a:pt x="1926761" y="3736283"/>
                  <a:pt x="1788148" y="3736283"/>
                  <a:pt x="1702656" y="3650791"/>
                </a:cubicBezTo>
                <a:lnTo>
                  <a:pt x="64121" y="2012254"/>
                </a:lnTo>
                <a:cubicBezTo>
                  <a:pt x="-21373" y="1926761"/>
                  <a:pt x="-21373" y="1788150"/>
                  <a:pt x="64121" y="1702656"/>
                </a:cubicBezTo>
                <a:lnTo>
                  <a:pt x="1702656" y="64120"/>
                </a:lnTo>
                <a:cubicBezTo>
                  <a:pt x="1745402" y="21373"/>
                  <a:pt x="1801428" y="0"/>
                  <a:pt x="185745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978FDBA-2B49-4EEB-8904-A7A2DCB135C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802335" y="243994"/>
            <a:ext cx="2394669" cy="4695408"/>
          </a:xfrm>
          <a:custGeom>
            <a:avLst/>
            <a:gdLst>
              <a:gd name="connsiteX0" fmla="*/ 2347704 w 2394669"/>
              <a:gd name="connsiteY0" fmla="*/ 0 h 4695408"/>
              <a:gd name="connsiteX1" fmla="*/ 2394669 w 2394669"/>
              <a:gd name="connsiteY1" fmla="*/ 4501 h 4695408"/>
              <a:gd name="connsiteX2" fmla="*/ 2394669 w 2394669"/>
              <a:gd name="connsiteY2" fmla="*/ 4690907 h 4695408"/>
              <a:gd name="connsiteX3" fmla="*/ 2347703 w 2394669"/>
              <a:gd name="connsiteY3" fmla="*/ 4695408 h 4695408"/>
              <a:gd name="connsiteX4" fmla="*/ 2152047 w 2394669"/>
              <a:gd name="connsiteY4" fmla="*/ 4614364 h 4695408"/>
              <a:gd name="connsiteX5" fmla="*/ 81044 w 2394669"/>
              <a:gd name="connsiteY5" fmla="*/ 2543360 h 4695408"/>
              <a:gd name="connsiteX6" fmla="*/ 81044 w 2394669"/>
              <a:gd name="connsiteY6" fmla="*/ 2152049 h 4695408"/>
              <a:gd name="connsiteX7" fmla="*/ 2152048 w 2394669"/>
              <a:gd name="connsiteY7" fmla="*/ 81043 h 4695408"/>
              <a:gd name="connsiteX8" fmla="*/ 2347704 w 2394669"/>
              <a:gd name="connsiteY8" fmla="*/ 0 h 469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4669" h="4695408">
                <a:moveTo>
                  <a:pt x="2347704" y="0"/>
                </a:moveTo>
                <a:lnTo>
                  <a:pt x="2394669" y="4501"/>
                </a:lnTo>
                <a:lnTo>
                  <a:pt x="2394669" y="4690907"/>
                </a:lnTo>
                <a:lnTo>
                  <a:pt x="2347703" y="4695408"/>
                </a:lnTo>
                <a:cubicBezTo>
                  <a:pt x="2276890" y="4695408"/>
                  <a:pt x="2206076" y="4668393"/>
                  <a:pt x="2152047" y="4614364"/>
                </a:cubicBezTo>
                <a:lnTo>
                  <a:pt x="81044" y="2543360"/>
                </a:lnTo>
                <a:cubicBezTo>
                  <a:pt x="-27014" y="2435302"/>
                  <a:pt x="-27014" y="2260106"/>
                  <a:pt x="81044" y="2152049"/>
                </a:cubicBezTo>
                <a:lnTo>
                  <a:pt x="2152048" y="81043"/>
                </a:lnTo>
                <a:cubicBezTo>
                  <a:pt x="2206078" y="27015"/>
                  <a:pt x="2276891" y="0"/>
                  <a:pt x="234770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BDB89C4-E635-4F18-AE64-2E8969D9921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57383" y="62669"/>
            <a:ext cx="2345953" cy="2345953"/>
          </a:xfrm>
          <a:custGeom>
            <a:avLst/>
            <a:gdLst>
              <a:gd name="connsiteX0" fmla="*/ 1172976 w 2345953"/>
              <a:gd name="connsiteY0" fmla="*/ 0 h 2345953"/>
              <a:gd name="connsiteX1" fmla="*/ 1270731 w 2345953"/>
              <a:gd name="connsiteY1" fmla="*/ 40491 h 2345953"/>
              <a:gd name="connsiteX2" fmla="*/ 2305462 w 2345953"/>
              <a:gd name="connsiteY2" fmla="*/ 1075222 h 2345953"/>
              <a:gd name="connsiteX3" fmla="*/ 2305462 w 2345953"/>
              <a:gd name="connsiteY3" fmla="*/ 1270731 h 2345953"/>
              <a:gd name="connsiteX4" fmla="*/ 1270731 w 2345953"/>
              <a:gd name="connsiteY4" fmla="*/ 2305462 h 2345953"/>
              <a:gd name="connsiteX5" fmla="*/ 1075221 w 2345953"/>
              <a:gd name="connsiteY5" fmla="*/ 2305462 h 2345953"/>
              <a:gd name="connsiteX6" fmla="*/ 40491 w 2345953"/>
              <a:gd name="connsiteY6" fmla="*/ 1270731 h 2345953"/>
              <a:gd name="connsiteX7" fmla="*/ 40491 w 2345953"/>
              <a:gd name="connsiteY7" fmla="*/ 1075222 h 2345953"/>
              <a:gd name="connsiteX8" fmla="*/ 1075221 w 2345953"/>
              <a:gd name="connsiteY8" fmla="*/ 40491 h 2345953"/>
              <a:gd name="connsiteX9" fmla="*/ 1172976 w 2345953"/>
              <a:gd name="connsiteY9" fmla="*/ 0 h 2345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5953" h="2345953">
                <a:moveTo>
                  <a:pt x="1172976" y="0"/>
                </a:moveTo>
                <a:cubicBezTo>
                  <a:pt x="1208357" y="0"/>
                  <a:pt x="1243737" y="13497"/>
                  <a:pt x="1270731" y="40491"/>
                </a:cubicBezTo>
                <a:lnTo>
                  <a:pt x="2305462" y="1075222"/>
                </a:lnTo>
                <a:cubicBezTo>
                  <a:pt x="2359450" y="1129209"/>
                  <a:pt x="2359450" y="1216743"/>
                  <a:pt x="2305462" y="1270731"/>
                </a:cubicBezTo>
                <a:lnTo>
                  <a:pt x="1270731" y="2305462"/>
                </a:lnTo>
                <a:cubicBezTo>
                  <a:pt x="1216743" y="2359450"/>
                  <a:pt x="1129209" y="2359450"/>
                  <a:pt x="1075221" y="2305462"/>
                </a:cubicBezTo>
                <a:lnTo>
                  <a:pt x="40491" y="1270731"/>
                </a:lnTo>
                <a:cubicBezTo>
                  <a:pt x="-13497" y="1216743"/>
                  <a:pt x="-13497" y="1129209"/>
                  <a:pt x="40491" y="1075222"/>
                </a:cubicBezTo>
                <a:lnTo>
                  <a:pt x="1075221" y="40491"/>
                </a:lnTo>
                <a:cubicBezTo>
                  <a:pt x="1102215" y="13497"/>
                  <a:pt x="1137596" y="0"/>
                  <a:pt x="11729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9E45BF1-9704-4E59-A53C-22DAC5A8C30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44619" y="1068732"/>
            <a:ext cx="3043184" cy="3043184"/>
          </a:xfrm>
          <a:custGeom>
            <a:avLst/>
            <a:gdLst>
              <a:gd name="connsiteX0" fmla="*/ 1521593 w 3043184"/>
              <a:gd name="connsiteY0" fmla="*/ 0 h 3043184"/>
              <a:gd name="connsiteX1" fmla="*/ 1648401 w 3043184"/>
              <a:gd name="connsiteY1" fmla="*/ 52526 h 3043184"/>
              <a:gd name="connsiteX2" fmla="*/ 2990658 w 3043184"/>
              <a:gd name="connsiteY2" fmla="*/ 1394784 h 3043184"/>
              <a:gd name="connsiteX3" fmla="*/ 2990658 w 3043184"/>
              <a:gd name="connsiteY3" fmla="*/ 1648401 h 3043184"/>
              <a:gd name="connsiteX4" fmla="*/ 1648401 w 3043184"/>
              <a:gd name="connsiteY4" fmla="*/ 2990659 h 3043184"/>
              <a:gd name="connsiteX5" fmla="*/ 1394784 w 3043184"/>
              <a:gd name="connsiteY5" fmla="*/ 2990659 h 3043184"/>
              <a:gd name="connsiteX6" fmla="*/ 52527 w 3043184"/>
              <a:gd name="connsiteY6" fmla="*/ 1648401 h 3043184"/>
              <a:gd name="connsiteX7" fmla="*/ 52527 w 3043184"/>
              <a:gd name="connsiteY7" fmla="*/ 1394784 h 3043184"/>
              <a:gd name="connsiteX8" fmla="*/ 1394784 w 3043184"/>
              <a:gd name="connsiteY8" fmla="*/ 52526 h 3043184"/>
              <a:gd name="connsiteX9" fmla="*/ 1521593 w 3043184"/>
              <a:gd name="connsiteY9" fmla="*/ 0 h 304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3184" h="3043184">
                <a:moveTo>
                  <a:pt x="1521593" y="0"/>
                </a:moveTo>
                <a:cubicBezTo>
                  <a:pt x="1567489" y="0"/>
                  <a:pt x="1613383" y="17509"/>
                  <a:pt x="1648401" y="52526"/>
                </a:cubicBezTo>
                <a:lnTo>
                  <a:pt x="2990658" y="1394784"/>
                </a:lnTo>
                <a:cubicBezTo>
                  <a:pt x="3060693" y="1464819"/>
                  <a:pt x="3060693" y="1578366"/>
                  <a:pt x="2990658" y="1648401"/>
                </a:cubicBezTo>
                <a:lnTo>
                  <a:pt x="1648401" y="2990659"/>
                </a:lnTo>
                <a:cubicBezTo>
                  <a:pt x="1578366" y="3060693"/>
                  <a:pt x="1464819" y="3060693"/>
                  <a:pt x="1394784" y="2990659"/>
                </a:cubicBezTo>
                <a:lnTo>
                  <a:pt x="52527" y="1648401"/>
                </a:lnTo>
                <a:cubicBezTo>
                  <a:pt x="-17509" y="1578366"/>
                  <a:pt x="-17509" y="1464819"/>
                  <a:pt x="52527" y="1394784"/>
                </a:cubicBezTo>
                <a:lnTo>
                  <a:pt x="1394784" y="52526"/>
                </a:lnTo>
                <a:cubicBezTo>
                  <a:pt x="1429801" y="17509"/>
                  <a:pt x="1475697" y="0"/>
                  <a:pt x="15215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B1AE5-2680-44CD-802D-95252AF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F8B-0266-4C6C-9721-EC47D49EC629}" type="datetime1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68BC0-D82A-4DC9-9367-6D7F8BA9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97F7F-8F39-4088-8781-69FEAB78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24D-FD33-4836-BBD8-A8F18D809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47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D008949-3EF6-44B1-B6D3-D7D6EDA5E9B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80373" y="-3"/>
            <a:ext cx="6711627" cy="6858002"/>
          </a:xfrm>
          <a:custGeom>
            <a:avLst/>
            <a:gdLst>
              <a:gd name="connsiteX0" fmla="*/ 4909078 w 6711627"/>
              <a:gd name="connsiteY0" fmla="*/ 1731991 h 6858002"/>
              <a:gd name="connsiteX1" fmla="*/ 5829398 w 6711627"/>
              <a:gd name="connsiteY1" fmla="*/ 3058250 h 6858002"/>
              <a:gd name="connsiteX2" fmla="*/ 4218655 w 6711627"/>
              <a:gd name="connsiteY2" fmla="*/ 6858002 h 6858002"/>
              <a:gd name="connsiteX3" fmla="*/ 2938470 w 6711627"/>
              <a:gd name="connsiteY3" fmla="*/ 6858002 h 6858002"/>
              <a:gd name="connsiteX4" fmla="*/ 2812859 w 6711627"/>
              <a:gd name="connsiteY4" fmla="*/ 6676986 h 6858002"/>
              <a:gd name="connsiteX5" fmla="*/ 6594342 w 6711627"/>
              <a:gd name="connsiteY5" fmla="*/ 1458685 h 6858002"/>
              <a:gd name="connsiteX6" fmla="*/ 6711627 w 6711627"/>
              <a:gd name="connsiteY6" fmla="*/ 1627704 h 6858002"/>
              <a:gd name="connsiteX7" fmla="*/ 6711627 w 6711627"/>
              <a:gd name="connsiteY7" fmla="*/ 4679308 h 6858002"/>
              <a:gd name="connsiteX8" fmla="*/ 5809946 w 6711627"/>
              <a:gd name="connsiteY8" fmla="*/ 6806380 h 6858002"/>
              <a:gd name="connsiteX9" fmla="*/ 4889626 w 6711627"/>
              <a:gd name="connsiteY9" fmla="*/ 5480121 h 6858002"/>
              <a:gd name="connsiteX10" fmla="*/ 4074132 w 6711627"/>
              <a:gd name="connsiteY10" fmla="*/ 1 h 6858002"/>
              <a:gd name="connsiteX11" fmla="*/ 4285008 w 6711627"/>
              <a:gd name="connsiteY11" fmla="*/ 1 h 6858002"/>
              <a:gd name="connsiteX12" fmla="*/ 5074421 w 6711627"/>
              <a:gd name="connsiteY12" fmla="*/ 1137614 h 6858002"/>
              <a:gd name="connsiteX13" fmla="*/ 2977998 w 6711627"/>
              <a:gd name="connsiteY13" fmla="*/ 6083091 h 6858002"/>
              <a:gd name="connsiteX14" fmla="*/ 2057680 w 6711627"/>
              <a:gd name="connsiteY14" fmla="*/ 4756832 h 6858002"/>
              <a:gd name="connsiteX15" fmla="*/ 954954 w 6711627"/>
              <a:gd name="connsiteY15" fmla="*/ 1 h 6858002"/>
              <a:gd name="connsiteX16" fmla="*/ 2437481 w 6711627"/>
              <a:gd name="connsiteY16" fmla="*/ 1 h 6858002"/>
              <a:gd name="connsiteX17" fmla="*/ 920318 w 6711627"/>
              <a:gd name="connsiteY17" fmla="*/ 3579001 h 6858002"/>
              <a:gd name="connsiteX18" fmla="*/ 0 w 6711627"/>
              <a:gd name="connsiteY18" fmla="*/ 2252744 h 6858002"/>
              <a:gd name="connsiteX19" fmla="*/ 2504984 w 6711627"/>
              <a:gd name="connsiteY19" fmla="*/ 0 h 6858002"/>
              <a:gd name="connsiteX20" fmla="*/ 2550937 w 6711627"/>
              <a:gd name="connsiteY20" fmla="*/ 0 h 6858002"/>
              <a:gd name="connsiteX21" fmla="*/ 3442730 w 6711627"/>
              <a:gd name="connsiteY21" fmla="*/ 1285149 h 6858002"/>
              <a:gd name="connsiteX22" fmla="*/ 1346307 w 6711627"/>
              <a:gd name="connsiteY22" fmla="*/ 6230626 h 6858002"/>
              <a:gd name="connsiteX23" fmla="*/ 425989 w 6711627"/>
              <a:gd name="connsiteY23" fmla="*/ 490436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11627" h="6858002">
                <a:moveTo>
                  <a:pt x="4909078" y="1731991"/>
                </a:moveTo>
                <a:lnTo>
                  <a:pt x="5829398" y="3058250"/>
                </a:lnTo>
                <a:lnTo>
                  <a:pt x="4218655" y="6858002"/>
                </a:lnTo>
                <a:lnTo>
                  <a:pt x="2938470" y="6858002"/>
                </a:lnTo>
                <a:lnTo>
                  <a:pt x="2812859" y="6676986"/>
                </a:lnTo>
                <a:close/>
                <a:moveTo>
                  <a:pt x="6594342" y="1458685"/>
                </a:moveTo>
                <a:lnTo>
                  <a:pt x="6711627" y="1627704"/>
                </a:lnTo>
                <a:lnTo>
                  <a:pt x="6711627" y="4679308"/>
                </a:lnTo>
                <a:lnTo>
                  <a:pt x="5809946" y="6806380"/>
                </a:lnTo>
                <a:lnTo>
                  <a:pt x="4889626" y="5480121"/>
                </a:lnTo>
                <a:close/>
                <a:moveTo>
                  <a:pt x="4074132" y="1"/>
                </a:moveTo>
                <a:lnTo>
                  <a:pt x="4285008" y="1"/>
                </a:lnTo>
                <a:lnTo>
                  <a:pt x="5074421" y="1137614"/>
                </a:lnTo>
                <a:lnTo>
                  <a:pt x="2977998" y="6083091"/>
                </a:lnTo>
                <a:lnTo>
                  <a:pt x="2057680" y="4756832"/>
                </a:lnTo>
                <a:close/>
                <a:moveTo>
                  <a:pt x="954954" y="1"/>
                </a:moveTo>
                <a:lnTo>
                  <a:pt x="2437481" y="1"/>
                </a:lnTo>
                <a:lnTo>
                  <a:pt x="920318" y="3579001"/>
                </a:lnTo>
                <a:lnTo>
                  <a:pt x="0" y="2252744"/>
                </a:lnTo>
                <a:close/>
                <a:moveTo>
                  <a:pt x="2504984" y="0"/>
                </a:moveTo>
                <a:lnTo>
                  <a:pt x="2550937" y="0"/>
                </a:lnTo>
                <a:lnTo>
                  <a:pt x="3442730" y="1285149"/>
                </a:lnTo>
                <a:lnTo>
                  <a:pt x="1346307" y="6230626"/>
                </a:lnTo>
                <a:lnTo>
                  <a:pt x="425989" y="49043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B1AE5-2680-44CD-802D-95252AF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F8B-0266-4C6C-9721-EC47D49EC629}" type="datetime1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68BC0-D82A-4DC9-9367-6D7F8BA9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97F7F-8F39-4088-8781-69FEAB78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2224D-FD33-4836-BBD8-A8F18D809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40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ABA7E9-7CED-44F4-8AA3-3AD364344A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921048" y="462691"/>
            <a:ext cx="7935415" cy="5216046"/>
          </a:xfrm>
          <a:custGeom>
            <a:avLst/>
            <a:gdLst>
              <a:gd name="connsiteX0" fmla="*/ 573563 w 7935415"/>
              <a:gd name="connsiteY0" fmla="*/ 1450775 h 5216046"/>
              <a:gd name="connsiteX1" fmla="*/ 4338834 w 7935415"/>
              <a:gd name="connsiteY1" fmla="*/ 5216046 h 5216046"/>
              <a:gd name="connsiteX2" fmla="*/ 2719504 w 7935415"/>
              <a:gd name="connsiteY2" fmla="*/ 5216046 h 5216046"/>
              <a:gd name="connsiteX3" fmla="*/ 573563 w 7935415"/>
              <a:gd name="connsiteY3" fmla="*/ 3070105 h 5216046"/>
              <a:gd name="connsiteX4" fmla="*/ 0 w 7935415"/>
              <a:gd name="connsiteY4" fmla="*/ 725387 h 5216046"/>
              <a:gd name="connsiteX5" fmla="*/ 4176921 w 7935415"/>
              <a:gd name="connsiteY5" fmla="*/ 725387 h 5216046"/>
              <a:gd name="connsiteX6" fmla="*/ 7935415 w 7935415"/>
              <a:gd name="connsiteY6" fmla="*/ 4490660 h 5216046"/>
              <a:gd name="connsiteX7" fmla="*/ 3758494 w 7935415"/>
              <a:gd name="connsiteY7" fmla="*/ 4490660 h 5216046"/>
              <a:gd name="connsiteX8" fmla="*/ 3589829 w 7935415"/>
              <a:gd name="connsiteY8" fmla="*/ 0 h 5216046"/>
              <a:gd name="connsiteX9" fmla="*/ 5209160 w 7935415"/>
              <a:gd name="connsiteY9" fmla="*/ 0 h 5216046"/>
              <a:gd name="connsiteX10" fmla="*/ 7355101 w 7935415"/>
              <a:gd name="connsiteY10" fmla="*/ 2145941 h 5216046"/>
              <a:gd name="connsiteX11" fmla="*/ 7355101 w 7935415"/>
              <a:gd name="connsiteY11" fmla="*/ 3765272 h 521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5415" h="5216046">
                <a:moveTo>
                  <a:pt x="573563" y="1450775"/>
                </a:moveTo>
                <a:lnTo>
                  <a:pt x="4338834" y="5216046"/>
                </a:lnTo>
                <a:lnTo>
                  <a:pt x="2719504" y="5216046"/>
                </a:lnTo>
                <a:lnTo>
                  <a:pt x="573563" y="3070105"/>
                </a:lnTo>
                <a:close/>
                <a:moveTo>
                  <a:pt x="0" y="725387"/>
                </a:moveTo>
                <a:lnTo>
                  <a:pt x="4176921" y="725387"/>
                </a:lnTo>
                <a:lnTo>
                  <a:pt x="7935415" y="4490660"/>
                </a:lnTo>
                <a:lnTo>
                  <a:pt x="3758494" y="4490660"/>
                </a:lnTo>
                <a:close/>
                <a:moveTo>
                  <a:pt x="3589829" y="0"/>
                </a:moveTo>
                <a:lnTo>
                  <a:pt x="5209160" y="0"/>
                </a:lnTo>
                <a:lnTo>
                  <a:pt x="7355101" y="2145941"/>
                </a:lnTo>
                <a:lnTo>
                  <a:pt x="7355101" y="37652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12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1B4220E-E8BF-4EA0-A880-9EDD73DE04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2468" y="1301327"/>
            <a:ext cx="4316684" cy="4316684"/>
          </a:xfrm>
          <a:custGeom>
            <a:avLst/>
            <a:gdLst>
              <a:gd name="connsiteX0" fmla="*/ 2158342 w 4316684"/>
              <a:gd name="connsiteY0" fmla="*/ 0 h 4316684"/>
              <a:gd name="connsiteX1" fmla="*/ 4316684 w 4316684"/>
              <a:gd name="connsiteY1" fmla="*/ 2158342 h 4316684"/>
              <a:gd name="connsiteX2" fmla="*/ 2158342 w 4316684"/>
              <a:gd name="connsiteY2" fmla="*/ 4316684 h 4316684"/>
              <a:gd name="connsiteX3" fmla="*/ 0 w 4316684"/>
              <a:gd name="connsiteY3" fmla="*/ 2158342 h 4316684"/>
              <a:gd name="connsiteX4" fmla="*/ 2158342 w 4316684"/>
              <a:gd name="connsiteY4" fmla="*/ 0 h 431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6684" h="4316684">
                <a:moveTo>
                  <a:pt x="2158342" y="0"/>
                </a:moveTo>
                <a:cubicBezTo>
                  <a:pt x="3350361" y="0"/>
                  <a:pt x="4316684" y="966323"/>
                  <a:pt x="4316684" y="2158342"/>
                </a:cubicBezTo>
                <a:cubicBezTo>
                  <a:pt x="4316684" y="3350361"/>
                  <a:pt x="3350361" y="4316684"/>
                  <a:pt x="2158342" y="4316684"/>
                </a:cubicBezTo>
                <a:cubicBezTo>
                  <a:pt x="966323" y="4316684"/>
                  <a:pt x="0" y="3350361"/>
                  <a:pt x="0" y="2158342"/>
                </a:cubicBezTo>
                <a:cubicBezTo>
                  <a:pt x="0" y="966323"/>
                  <a:pt x="966323" y="0"/>
                  <a:pt x="215834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CF92-6F07-45CD-96E5-F324C1E013AF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55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93AC5F8-3C22-4091-9652-A523053D98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11420" y="1"/>
            <a:ext cx="7763764" cy="5907313"/>
          </a:xfrm>
          <a:custGeom>
            <a:avLst/>
            <a:gdLst>
              <a:gd name="connsiteX0" fmla="*/ 1070986 w 7763764"/>
              <a:gd name="connsiteY0" fmla="*/ 1915784 h 5907313"/>
              <a:gd name="connsiteX1" fmla="*/ 1507688 w 7763764"/>
              <a:gd name="connsiteY1" fmla="*/ 1915784 h 5907313"/>
              <a:gd name="connsiteX2" fmla="*/ 436702 w 7763764"/>
              <a:gd name="connsiteY2" fmla="*/ 4871330 h 5907313"/>
              <a:gd name="connsiteX3" fmla="*/ 0 w 7763764"/>
              <a:gd name="connsiteY3" fmla="*/ 4871330 h 5907313"/>
              <a:gd name="connsiteX4" fmla="*/ 1782850 w 7763764"/>
              <a:gd name="connsiteY4" fmla="*/ 1410702 h 5907313"/>
              <a:gd name="connsiteX5" fmla="*/ 3332712 w 7763764"/>
              <a:gd name="connsiteY5" fmla="*/ 1410702 h 5907313"/>
              <a:gd name="connsiteX6" fmla="*/ 1686454 w 7763764"/>
              <a:gd name="connsiteY6" fmla="*/ 5907313 h 5907313"/>
              <a:gd name="connsiteX7" fmla="*/ 136591 w 7763764"/>
              <a:gd name="connsiteY7" fmla="*/ 5907313 h 5907313"/>
              <a:gd name="connsiteX8" fmla="*/ 6068024 w 7763764"/>
              <a:gd name="connsiteY8" fmla="*/ 1141989 h 5907313"/>
              <a:gd name="connsiteX9" fmla="*/ 7763764 w 7763764"/>
              <a:gd name="connsiteY9" fmla="*/ 1141989 h 5907313"/>
              <a:gd name="connsiteX10" fmla="*/ 6386008 w 7763764"/>
              <a:gd name="connsiteY10" fmla="*/ 4871330 h 5907313"/>
              <a:gd name="connsiteX11" fmla="*/ 4690268 w 7763764"/>
              <a:gd name="connsiteY11" fmla="*/ 4871330 h 5907313"/>
              <a:gd name="connsiteX12" fmla="*/ 3983960 w 7763764"/>
              <a:gd name="connsiteY12" fmla="*/ 0 h 5907313"/>
              <a:gd name="connsiteX13" fmla="*/ 6171678 w 7763764"/>
              <a:gd name="connsiteY13" fmla="*/ 0 h 5907313"/>
              <a:gd name="connsiteX14" fmla="*/ 4149332 w 7763764"/>
              <a:gd name="connsiteY14" fmla="*/ 5598723 h 5907313"/>
              <a:gd name="connsiteX15" fmla="*/ 1961615 w 7763764"/>
              <a:gd name="connsiteY15" fmla="*/ 5598723 h 590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63764" h="5907313">
                <a:moveTo>
                  <a:pt x="1070986" y="1915784"/>
                </a:moveTo>
                <a:lnTo>
                  <a:pt x="1507688" y="1915784"/>
                </a:lnTo>
                <a:lnTo>
                  <a:pt x="436702" y="4871330"/>
                </a:lnTo>
                <a:lnTo>
                  <a:pt x="0" y="4871330"/>
                </a:lnTo>
                <a:close/>
                <a:moveTo>
                  <a:pt x="1782850" y="1410702"/>
                </a:moveTo>
                <a:lnTo>
                  <a:pt x="3332712" y="1410702"/>
                </a:lnTo>
                <a:lnTo>
                  <a:pt x="1686454" y="5907313"/>
                </a:lnTo>
                <a:lnTo>
                  <a:pt x="136591" y="5907313"/>
                </a:lnTo>
                <a:close/>
                <a:moveTo>
                  <a:pt x="6068024" y="1141989"/>
                </a:moveTo>
                <a:lnTo>
                  <a:pt x="7763764" y="1141989"/>
                </a:lnTo>
                <a:lnTo>
                  <a:pt x="6386008" y="4871330"/>
                </a:lnTo>
                <a:lnTo>
                  <a:pt x="4690268" y="4871330"/>
                </a:lnTo>
                <a:close/>
                <a:moveTo>
                  <a:pt x="3983960" y="0"/>
                </a:moveTo>
                <a:lnTo>
                  <a:pt x="6171678" y="0"/>
                </a:lnTo>
                <a:lnTo>
                  <a:pt x="4149332" y="5598723"/>
                </a:lnTo>
                <a:lnTo>
                  <a:pt x="1961615" y="55987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CF92-6F07-45CD-96E5-F324C1E013AF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076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A523564-8C64-44F0-8221-28A7EE5537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986710" y="0"/>
            <a:ext cx="8094128" cy="3637889"/>
          </a:xfrm>
          <a:custGeom>
            <a:avLst/>
            <a:gdLst>
              <a:gd name="connsiteX0" fmla="*/ 6979466 w 8094128"/>
              <a:gd name="connsiteY0" fmla="*/ 66489 h 3637889"/>
              <a:gd name="connsiteX1" fmla="*/ 8094128 w 8094128"/>
              <a:gd name="connsiteY1" fmla="*/ 84368 h 3637889"/>
              <a:gd name="connsiteX2" fmla="*/ 8032544 w 8094128"/>
              <a:gd name="connsiteY2" fmla="*/ 3025521 h 3637889"/>
              <a:gd name="connsiteX3" fmla="*/ 6991782 w 8094128"/>
              <a:gd name="connsiteY3" fmla="*/ 3637889 h 3637889"/>
              <a:gd name="connsiteX4" fmla="*/ 6979466 w 8094128"/>
              <a:gd name="connsiteY4" fmla="*/ 66489 h 3637889"/>
              <a:gd name="connsiteX5" fmla="*/ 3387304 w 8094128"/>
              <a:gd name="connsiteY5" fmla="*/ 65832 h 3637889"/>
              <a:gd name="connsiteX6" fmla="*/ 3622259 w 8094128"/>
              <a:gd name="connsiteY6" fmla="*/ 3630795 h 3637889"/>
              <a:gd name="connsiteX7" fmla="*/ 1624379 w 8094128"/>
              <a:gd name="connsiteY7" fmla="*/ 3555003 h 3637889"/>
              <a:gd name="connsiteX8" fmla="*/ 1702697 w 8094128"/>
              <a:gd name="connsiteY8" fmla="*/ 248998 h 3637889"/>
              <a:gd name="connsiteX9" fmla="*/ 3447867 w 8094128"/>
              <a:gd name="connsiteY9" fmla="*/ 60633 h 3637889"/>
              <a:gd name="connsiteX10" fmla="*/ 5071843 w 8094128"/>
              <a:gd name="connsiteY10" fmla="*/ 175571 h 3637889"/>
              <a:gd name="connsiteX11" fmla="*/ 5265392 w 8094128"/>
              <a:gd name="connsiteY11" fmla="*/ 3455264 h 3637889"/>
              <a:gd name="connsiteX12" fmla="*/ 3698599 w 8094128"/>
              <a:gd name="connsiteY12" fmla="*/ 3634058 h 3637889"/>
              <a:gd name="connsiteX13" fmla="*/ 1666763 w 8094128"/>
              <a:gd name="connsiteY13" fmla="*/ 51225 h 3637889"/>
              <a:gd name="connsiteX14" fmla="*/ 1567814 w 8094128"/>
              <a:gd name="connsiteY14" fmla="*/ 3140248 h 3637889"/>
              <a:gd name="connsiteX15" fmla="*/ 8996 w 8094128"/>
              <a:gd name="connsiteY15" fmla="*/ 3251240 h 3637889"/>
              <a:gd name="connsiteX16" fmla="*/ 0 w 8094128"/>
              <a:gd name="connsiteY16" fmla="*/ 162218 h 3637889"/>
              <a:gd name="connsiteX17" fmla="*/ 5124262 w 8094128"/>
              <a:gd name="connsiteY17" fmla="*/ 0 h 3637889"/>
              <a:gd name="connsiteX18" fmla="*/ 6797793 w 8094128"/>
              <a:gd name="connsiteY18" fmla="*/ 198349 h 3637889"/>
              <a:gd name="connsiteX19" fmla="*/ 6951752 w 8094128"/>
              <a:gd name="connsiteY19" fmla="*/ 3631743 h 3637889"/>
              <a:gd name="connsiteX20" fmla="*/ 5295925 w 8094128"/>
              <a:gd name="connsiteY20" fmla="*/ 3636213 h 363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94128" h="3637889">
                <a:moveTo>
                  <a:pt x="6979466" y="66489"/>
                </a:moveTo>
                <a:lnTo>
                  <a:pt x="8094128" y="84368"/>
                </a:lnTo>
                <a:lnTo>
                  <a:pt x="8032544" y="3025521"/>
                </a:lnTo>
                <a:lnTo>
                  <a:pt x="6991782" y="3637889"/>
                </a:lnTo>
                <a:cubicBezTo>
                  <a:pt x="6987677" y="2447422"/>
                  <a:pt x="6983571" y="1256956"/>
                  <a:pt x="6979466" y="66489"/>
                </a:cubicBezTo>
                <a:close/>
                <a:moveTo>
                  <a:pt x="3387304" y="65832"/>
                </a:moveTo>
                <a:lnTo>
                  <a:pt x="3622259" y="3630795"/>
                </a:lnTo>
                <a:lnTo>
                  <a:pt x="1624379" y="3555003"/>
                </a:lnTo>
                <a:lnTo>
                  <a:pt x="1702697" y="248998"/>
                </a:lnTo>
                <a:close/>
                <a:moveTo>
                  <a:pt x="3447867" y="60633"/>
                </a:moveTo>
                <a:lnTo>
                  <a:pt x="5071843" y="175571"/>
                </a:lnTo>
                <a:lnTo>
                  <a:pt x="5265392" y="3455264"/>
                </a:lnTo>
                <a:lnTo>
                  <a:pt x="3698599" y="3634058"/>
                </a:lnTo>
                <a:close/>
                <a:moveTo>
                  <a:pt x="1666763" y="51225"/>
                </a:moveTo>
                <a:lnTo>
                  <a:pt x="1567814" y="3140248"/>
                </a:lnTo>
                <a:lnTo>
                  <a:pt x="8996" y="3251240"/>
                </a:lnTo>
                <a:cubicBezTo>
                  <a:pt x="5997" y="2221566"/>
                  <a:pt x="2999" y="1191892"/>
                  <a:pt x="0" y="162218"/>
                </a:cubicBezTo>
                <a:close/>
                <a:moveTo>
                  <a:pt x="5124262" y="0"/>
                </a:moveTo>
                <a:lnTo>
                  <a:pt x="6797793" y="198349"/>
                </a:lnTo>
                <a:lnTo>
                  <a:pt x="6951752" y="3631743"/>
                </a:lnTo>
                <a:lnTo>
                  <a:pt x="5295925" y="36362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56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ABCAD9B-86CF-46D0-B07C-1230F9BE63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7885" y="-19094"/>
            <a:ext cx="10756230" cy="6877094"/>
          </a:xfrm>
          <a:custGeom>
            <a:avLst/>
            <a:gdLst>
              <a:gd name="connsiteX0" fmla="*/ 1251587 w 10756230"/>
              <a:gd name="connsiteY0" fmla="*/ 0 h 6877094"/>
              <a:gd name="connsiteX1" fmla="*/ 9504643 w 10756230"/>
              <a:gd name="connsiteY1" fmla="*/ 0 h 6877094"/>
              <a:gd name="connsiteX2" fmla="*/ 9528130 w 10756230"/>
              <a:gd name="connsiteY2" fmla="*/ 27114 h 6877094"/>
              <a:gd name="connsiteX3" fmla="*/ 10756230 w 10756230"/>
              <a:gd name="connsiteY3" fmla="*/ 3448095 h 6877094"/>
              <a:gd name="connsiteX4" fmla="*/ 9528130 w 10756230"/>
              <a:gd name="connsiteY4" fmla="*/ 6869076 h 6877094"/>
              <a:gd name="connsiteX5" fmla="*/ 9521185 w 10756230"/>
              <a:gd name="connsiteY5" fmla="*/ 6877094 h 6877094"/>
              <a:gd name="connsiteX6" fmla="*/ 1235045 w 10756230"/>
              <a:gd name="connsiteY6" fmla="*/ 6877094 h 6877094"/>
              <a:gd name="connsiteX7" fmla="*/ 1228100 w 10756230"/>
              <a:gd name="connsiteY7" fmla="*/ 6869076 h 6877094"/>
              <a:gd name="connsiteX8" fmla="*/ 0 w 10756230"/>
              <a:gd name="connsiteY8" fmla="*/ 3448095 h 6877094"/>
              <a:gd name="connsiteX9" fmla="*/ 1228100 w 10756230"/>
              <a:gd name="connsiteY9" fmla="*/ 27114 h 687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56230" h="6877094">
                <a:moveTo>
                  <a:pt x="1251587" y="0"/>
                </a:moveTo>
                <a:lnTo>
                  <a:pt x="9504643" y="0"/>
                </a:lnTo>
                <a:lnTo>
                  <a:pt x="9528130" y="27114"/>
                </a:lnTo>
                <a:cubicBezTo>
                  <a:pt x="10295350" y="956770"/>
                  <a:pt x="10756230" y="2148610"/>
                  <a:pt x="10756230" y="3448095"/>
                </a:cubicBezTo>
                <a:cubicBezTo>
                  <a:pt x="10756230" y="4747580"/>
                  <a:pt x="10295350" y="5939420"/>
                  <a:pt x="9528130" y="6869076"/>
                </a:cubicBezTo>
                <a:lnTo>
                  <a:pt x="9521185" y="6877094"/>
                </a:lnTo>
                <a:lnTo>
                  <a:pt x="1235045" y="6877094"/>
                </a:lnTo>
                <a:lnTo>
                  <a:pt x="1228100" y="6869076"/>
                </a:lnTo>
                <a:cubicBezTo>
                  <a:pt x="460880" y="5939420"/>
                  <a:pt x="0" y="4747580"/>
                  <a:pt x="0" y="3448095"/>
                </a:cubicBezTo>
                <a:cubicBezTo>
                  <a:pt x="0" y="2148610"/>
                  <a:pt x="460880" y="956770"/>
                  <a:pt x="1228100" y="271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D980-767E-4D83-9D91-DD0F7152BDED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8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88D8B-2F78-4988-81B4-6F400B22E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A0E6E-C640-48D6-84FD-0AD83F629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DBF33-B693-4942-BE42-08E702A9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F2BA2-BBDF-4986-8CB3-0768333B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F8B47-1906-4617-A875-8F392A7A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303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01BB8B-26AB-4DC1-8692-8882A1E681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6" y="0"/>
            <a:ext cx="4533945" cy="6858000"/>
          </a:xfrm>
          <a:custGeom>
            <a:avLst/>
            <a:gdLst>
              <a:gd name="connsiteX0" fmla="*/ 0 w 4533945"/>
              <a:gd name="connsiteY0" fmla="*/ 0 h 6858000"/>
              <a:gd name="connsiteX1" fmla="*/ 4533945 w 4533945"/>
              <a:gd name="connsiteY1" fmla="*/ 0 h 6858000"/>
              <a:gd name="connsiteX2" fmla="*/ 4533945 w 4533945"/>
              <a:gd name="connsiteY2" fmla="*/ 6858000 h 6858000"/>
              <a:gd name="connsiteX3" fmla="*/ 0 w 453394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945" h="6858000">
                <a:moveTo>
                  <a:pt x="0" y="0"/>
                </a:moveTo>
                <a:lnTo>
                  <a:pt x="4533945" y="0"/>
                </a:lnTo>
                <a:lnTo>
                  <a:pt x="453394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D980-767E-4D83-9D91-DD0F7152BDED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25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5D2BCA3-E57F-48CD-B6DD-5D17661F6D5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460788" y="2504986"/>
            <a:ext cx="3410466" cy="3410466"/>
          </a:xfrm>
          <a:custGeom>
            <a:avLst/>
            <a:gdLst>
              <a:gd name="connsiteX0" fmla="*/ 1705233 w 3410466"/>
              <a:gd name="connsiteY0" fmla="*/ 0 h 3410466"/>
              <a:gd name="connsiteX1" fmla="*/ 3410466 w 3410466"/>
              <a:gd name="connsiteY1" fmla="*/ 1705233 h 3410466"/>
              <a:gd name="connsiteX2" fmla="*/ 1705233 w 3410466"/>
              <a:gd name="connsiteY2" fmla="*/ 3410466 h 3410466"/>
              <a:gd name="connsiteX3" fmla="*/ 0 w 3410466"/>
              <a:gd name="connsiteY3" fmla="*/ 1705233 h 3410466"/>
              <a:gd name="connsiteX4" fmla="*/ 1705233 w 3410466"/>
              <a:gd name="connsiteY4" fmla="*/ 0 h 341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0466" h="3410466">
                <a:moveTo>
                  <a:pt x="1705233" y="0"/>
                </a:moveTo>
                <a:cubicBezTo>
                  <a:pt x="2647007" y="0"/>
                  <a:pt x="3410466" y="763459"/>
                  <a:pt x="3410466" y="1705233"/>
                </a:cubicBezTo>
                <a:cubicBezTo>
                  <a:pt x="3410466" y="2647007"/>
                  <a:pt x="2647007" y="3410466"/>
                  <a:pt x="1705233" y="3410466"/>
                </a:cubicBezTo>
                <a:cubicBezTo>
                  <a:pt x="763459" y="3410466"/>
                  <a:pt x="0" y="2647007"/>
                  <a:pt x="0" y="1705233"/>
                </a:cubicBezTo>
                <a:cubicBezTo>
                  <a:pt x="0" y="763459"/>
                  <a:pt x="763459" y="0"/>
                  <a:pt x="170523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D980-767E-4D83-9D91-DD0F7152BDED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95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2CECBAB-503D-4F67-9957-463083161E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83128" y="881426"/>
            <a:ext cx="6708231" cy="6659513"/>
          </a:xfrm>
          <a:custGeom>
            <a:avLst/>
            <a:gdLst>
              <a:gd name="connsiteX0" fmla="*/ 3471852 w 6708231"/>
              <a:gd name="connsiteY0" fmla="*/ 6510380 h 6659513"/>
              <a:gd name="connsiteX1" fmla="*/ 3471851 w 6708231"/>
              <a:gd name="connsiteY1" fmla="*/ 6510381 h 6659513"/>
              <a:gd name="connsiteX2" fmla="*/ 3471851 w 6708231"/>
              <a:gd name="connsiteY2" fmla="*/ 6510381 h 6659513"/>
              <a:gd name="connsiteX3" fmla="*/ 509176 w 6708231"/>
              <a:gd name="connsiteY3" fmla="*/ 3038530 h 6659513"/>
              <a:gd name="connsiteX4" fmla="*/ 869217 w 6708231"/>
              <a:gd name="connsiteY4" fmla="*/ 3187663 h 6659513"/>
              <a:gd name="connsiteX5" fmla="*/ 3471851 w 6708231"/>
              <a:gd name="connsiteY5" fmla="*/ 5790300 h 6659513"/>
              <a:gd name="connsiteX6" fmla="*/ 3537097 w 6708231"/>
              <a:gd name="connsiteY6" fmla="*/ 6430506 h 6659513"/>
              <a:gd name="connsiteX7" fmla="*/ 3471851 w 6708231"/>
              <a:gd name="connsiteY7" fmla="*/ 6510381 h 6659513"/>
              <a:gd name="connsiteX8" fmla="*/ 3391977 w 6708231"/>
              <a:gd name="connsiteY8" fmla="*/ 6575626 h 6659513"/>
              <a:gd name="connsiteX9" fmla="*/ 2751771 w 6708231"/>
              <a:gd name="connsiteY9" fmla="*/ 6510380 h 6659513"/>
              <a:gd name="connsiteX10" fmla="*/ 149134 w 6708231"/>
              <a:gd name="connsiteY10" fmla="*/ 3907743 h 6659513"/>
              <a:gd name="connsiteX11" fmla="*/ 149134 w 6708231"/>
              <a:gd name="connsiteY11" fmla="*/ 3187662 h 6659513"/>
              <a:gd name="connsiteX12" fmla="*/ 149136 w 6708231"/>
              <a:gd name="connsiteY12" fmla="*/ 3187663 h 6659513"/>
              <a:gd name="connsiteX13" fmla="*/ 509176 w 6708231"/>
              <a:gd name="connsiteY13" fmla="*/ 3038530 h 6659513"/>
              <a:gd name="connsiteX14" fmla="*/ 631937 w 6708231"/>
              <a:gd name="connsiteY14" fmla="*/ 1592815 h 6659513"/>
              <a:gd name="connsiteX15" fmla="*/ 991977 w 6708231"/>
              <a:gd name="connsiteY15" fmla="*/ 1741948 h 6659513"/>
              <a:gd name="connsiteX16" fmla="*/ 3920694 w 6708231"/>
              <a:gd name="connsiteY16" fmla="*/ 4670667 h 6659513"/>
              <a:gd name="connsiteX17" fmla="*/ 3985940 w 6708231"/>
              <a:gd name="connsiteY17" fmla="*/ 5310873 h 6659513"/>
              <a:gd name="connsiteX18" fmla="*/ 3920694 w 6708231"/>
              <a:gd name="connsiteY18" fmla="*/ 5390748 h 6659513"/>
              <a:gd name="connsiteX19" fmla="*/ 3840820 w 6708231"/>
              <a:gd name="connsiteY19" fmla="*/ 5455993 h 6659513"/>
              <a:gd name="connsiteX20" fmla="*/ 3200614 w 6708231"/>
              <a:gd name="connsiteY20" fmla="*/ 5390747 h 6659513"/>
              <a:gd name="connsiteX21" fmla="*/ 271896 w 6708231"/>
              <a:gd name="connsiteY21" fmla="*/ 2462028 h 6659513"/>
              <a:gd name="connsiteX22" fmla="*/ 271896 w 6708231"/>
              <a:gd name="connsiteY22" fmla="*/ 1741947 h 6659513"/>
              <a:gd name="connsiteX23" fmla="*/ 271896 w 6708231"/>
              <a:gd name="connsiteY23" fmla="*/ 1741948 h 6659513"/>
              <a:gd name="connsiteX24" fmla="*/ 631937 w 6708231"/>
              <a:gd name="connsiteY24" fmla="*/ 1592815 h 6659513"/>
              <a:gd name="connsiteX25" fmla="*/ 611710 w 6708231"/>
              <a:gd name="connsiteY25" fmla="*/ 4111 h 6659513"/>
              <a:gd name="connsiteX26" fmla="*/ 971750 w 6708231"/>
              <a:gd name="connsiteY26" fmla="*/ 153245 h 6659513"/>
              <a:gd name="connsiteX27" fmla="*/ 4139709 w 6708231"/>
              <a:gd name="connsiteY27" fmla="*/ 3321206 h 6659513"/>
              <a:gd name="connsiteX28" fmla="*/ 4204955 w 6708231"/>
              <a:gd name="connsiteY28" fmla="*/ 3961412 h 6659513"/>
              <a:gd name="connsiteX29" fmla="*/ 4139709 w 6708231"/>
              <a:gd name="connsiteY29" fmla="*/ 4041287 h 6659513"/>
              <a:gd name="connsiteX30" fmla="*/ 4059835 w 6708231"/>
              <a:gd name="connsiteY30" fmla="*/ 4106532 h 6659513"/>
              <a:gd name="connsiteX31" fmla="*/ 3419629 w 6708231"/>
              <a:gd name="connsiteY31" fmla="*/ 4041286 h 6659513"/>
              <a:gd name="connsiteX32" fmla="*/ 251668 w 6708231"/>
              <a:gd name="connsiteY32" fmla="*/ 873325 h 6659513"/>
              <a:gd name="connsiteX33" fmla="*/ 251668 w 6708231"/>
              <a:gd name="connsiteY33" fmla="*/ 153245 h 6659513"/>
              <a:gd name="connsiteX34" fmla="*/ 251668 w 6708231"/>
              <a:gd name="connsiteY34" fmla="*/ 153246 h 6659513"/>
              <a:gd name="connsiteX35" fmla="*/ 611710 w 6708231"/>
              <a:gd name="connsiteY35" fmla="*/ 4111 h 6659513"/>
              <a:gd name="connsiteX36" fmla="*/ 3747727 w 6708231"/>
              <a:gd name="connsiteY36" fmla="*/ 3178 h 6659513"/>
              <a:gd name="connsiteX37" fmla="*/ 4107768 w 6708231"/>
              <a:gd name="connsiteY37" fmla="*/ 152311 h 6659513"/>
              <a:gd name="connsiteX38" fmla="*/ 6559098 w 6708231"/>
              <a:gd name="connsiteY38" fmla="*/ 2603643 h 6659513"/>
              <a:gd name="connsiteX39" fmla="*/ 6559099 w 6708231"/>
              <a:gd name="connsiteY39" fmla="*/ 3323723 h 6659513"/>
              <a:gd name="connsiteX40" fmla="*/ 6559099 w 6708231"/>
              <a:gd name="connsiteY40" fmla="*/ 3323722 h 6659513"/>
              <a:gd name="connsiteX41" fmla="*/ 5839018 w 6708231"/>
              <a:gd name="connsiteY41" fmla="*/ 3323723 h 6659513"/>
              <a:gd name="connsiteX42" fmla="*/ 3387686 w 6708231"/>
              <a:gd name="connsiteY42" fmla="*/ 872391 h 6659513"/>
              <a:gd name="connsiteX43" fmla="*/ 3387686 w 6708231"/>
              <a:gd name="connsiteY43" fmla="*/ 152310 h 6659513"/>
              <a:gd name="connsiteX44" fmla="*/ 3387687 w 6708231"/>
              <a:gd name="connsiteY44" fmla="*/ 152311 h 6659513"/>
              <a:gd name="connsiteX45" fmla="*/ 3747727 w 6708231"/>
              <a:gd name="connsiteY45" fmla="*/ 3178 h 6659513"/>
              <a:gd name="connsiteX46" fmla="*/ 2176073 w 6708231"/>
              <a:gd name="connsiteY46" fmla="*/ 1 h 6659513"/>
              <a:gd name="connsiteX47" fmla="*/ 2536113 w 6708231"/>
              <a:gd name="connsiteY47" fmla="*/ 149134 h 6659513"/>
              <a:gd name="connsiteX48" fmla="*/ 4929507 w 6708231"/>
              <a:gd name="connsiteY48" fmla="*/ 2542530 h 6659513"/>
              <a:gd name="connsiteX49" fmla="*/ 4994753 w 6708231"/>
              <a:gd name="connsiteY49" fmla="*/ 3182735 h 6659513"/>
              <a:gd name="connsiteX50" fmla="*/ 4929507 w 6708231"/>
              <a:gd name="connsiteY50" fmla="*/ 3262610 h 6659513"/>
              <a:gd name="connsiteX51" fmla="*/ 4849632 w 6708231"/>
              <a:gd name="connsiteY51" fmla="*/ 3327856 h 6659513"/>
              <a:gd name="connsiteX52" fmla="*/ 4209427 w 6708231"/>
              <a:gd name="connsiteY52" fmla="*/ 3262609 h 6659513"/>
              <a:gd name="connsiteX53" fmla="*/ 1816033 w 6708231"/>
              <a:gd name="connsiteY53" fmla="*/ 869214 h 6659513"/>
              <a:gd name="connsiteX54" fmla="*/ 1816033 w 6708231"/>
              <a:gd name="connsiteY54" fmla="*/ 149133 h 6659513"/>
              <a:gd name="connsiteX55" fmla="*/ 1816033 w 6708231"/>
              <a:gd name="connsiteY55" fmla="*/ 149134 h 6659513"/>
              <a:gd name="connsiteX56" fmla="*/ 2176073 w 6708231"/>
              <a:gd name="connsiteY56" fmla="*/ 1 h 665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708231" h="6659513">
                <a:moveTo>
                  <a:pt x="3471852" y="6510380"/>
                </a:moveTo>
                <a:lnTo>
                  <a:pt x="3471851" y="6510381"/>
                </a:lnTo>
                <a:lnTo>
                  <a:pt x="3471851" y="6510381"/>
                </a:lnTo>
                <a:close/>
                <a:moveTo>
                  <a:pt x="509176" y="3038530"/>
                </a:moveTo>
                <a:cubicBezTo>
                  <a:pt x="639484" y="3038530"/>
                  <a:pt x="769794" y="3088241"/>
                  <a:pt x="869217" y="3187663"/>
                </a:cubicBezTo>
                <a:lnTo>
                  <a:pt x="3471851" y="5790300"/>
                </a:lnTo>
                <a:cubicBezTo>
                  <a:pt x="3645840" y="5964290"/>
                  <a:pt x="3667589" y="6232869"/>
                  <a:pt x="3537097" y="6430506"/>
                </a:cubicBezTo>
                <a:lnTo>
                  <a:pt x="3471851" y="6510381"/>
                </a:lnTo>
                <a:lnTo>
                  <a:pt x="3391977" y="6575626"/>
                </a:lnTo>
                <a:cubicBezTo>
                  <a:pt x="3194340" y="6706118"/>
                  <a:pt x="2925760" y="6684370"/>
                  <a:pt x="2751771" y="6510380"/>
                </a:cubicBezTo>
                <a:lnTo>
                  <a:pt x="149134" y="3907743"/>
                </a:lnTo>
                <a:cubicBezTo>
                  <a:pt x="-49711" y="3708898"/>
                  <a:pt x="-49711" y="3386507"/>
                  <a:pt x="149134" y="3187662"/>
                </a:cubicBezTo>
                <a:lnTo>
                  <a:pt x="149136" y="3187663"/>
                </a:lnTo>
                <a:cubicBezTo>
                  <a:pt x="248558" y="3088241"/>
                  <a:pt x="378867" y="3038529"/>
                  <a:pt x="509176" y="3038530"/>
                </a:cubicBezTo>
                <a:close/>
                <a:moveTo>
                  <a:pt x="631937" y="1592815"/>
                </a:moveTo>
                <a:cubicBezTo>
                  <a:pt x="762246" y="1592814"/>
                  <a:pt x="892555" y="1642526"/>
                  <a:pt x="991977" y="1741948"/>
                </a:cubicBezTo>
                <a:lnTo>
                  <a:pt x="3920694" y="4670667"/>
                </a:lnTo>
                <a:cubicBezTo>
                  <a:pt x="4094683" y="4844657"/>
                  <a:pt x="4116432" y="5113236"/>
                  <a:pt x="3985940" y="5310873"/>
                </a:cubicBezTo>
                <a:lnTo>
                  <a:pt x="3920694" y="5390748"/>
                </a:lnTo>
                <a:lnTo>
                  <a:pt x="3840820" y="5455993"/>
                </a:lnTo>
                <a:cubicBezTo>
                  <a:pt x="3643183" y="5586485"/>
                  <a:pt x="3374603" y="5564737"/>
                  <a:pt x="3200614" y="5390747"/>
                </a:cubicBezTo>
                <a:lnTo>
                  <a:pt x="271896" y="2462028"/>
                </a:lnTo>
                <a:cubicBezTo>
                  <a:pt x="73050" y="2263183"/>
                  <a:pt x="73050" y="1940792"/>
                  <a:pt x="271896" y="1741947"/>
                </a:cubicBezTo>
                <a:lnTo>
                  <a:pt x="271896" y="1741948"/>
                </a:lnTo>
                <a:cubicBezTo>
                  <a:pt x="371318" y="1642525"/>
                  <a:pt x="501629" y="1592815"/>
                  <a:pt x="631937" y="1592815"/>
                </a:cubicBezTo>
                <a:close/>
                <a:moveTo>
                  <a:pt x="611710" y="4111"/>
                </a:moveTo>
                <a:cubicBezTo>
                  <a:pt x="742019" y="4112"/>
                  <a:pt x="872326" y="53823"/>
                  <a:pt x="971750" y="153245"/>
                </a:cubicBezTo>
                <a:lnTo>
                  <a:pt x="4139709" y="3321206"/>
                </a:lnTo>
                <a:cubicBezTo>
                  <a:pt x="4313698" y="3495196"/>
                  <a:pt x="4335447" y="3763775"/>
                  <a:pt x="4204955" y="3961412"/>
                </a:cubicBezTo>
                <a:lnTo>
                  <a:pt x="4139709" y="4041287"/>
                </a:lnTo>
                <a:lnTo>
                  <a:pt x="4059835" y="4106532"/>
                </a:lnTo>
                <a:cubicBezTo>
                  <a:pt x="3862198" y="4237024"/>
                  <a:pt x="3593619" y="4215276"/>
                  <a:pt x="3419629" y="4041286"/>
                </a:cubicBezTo>
                <a:lnTo>
                  <a:pt x="251668" y="873325"/>
                </a:lnTo>
                <a:cubicBezTo>
                  <a:pt x="52823" y="674481"/>
                  <a:pt x="52823" y="352090"/>
                  <a:pt x="251668" y="153245"/>
                </a:cubicBezTo>
                <a:lnTo>
                  <a:pt x="251668" y="153246"/>
                </a:lnTo>
                <a:cubicBezTo>
                  <a:pt x="351092" y="53823"/>
                  <a:pt x="481399" y="4112"/>
                  <a:pt x="611710" y="4111"/>
                </a:cubicBezTo>
                <a:close/>
                <a:moveTo>
                  <a:pt x="3747727" y="3178"/>
                </a:moveTo>
                <a:cubicBezTo>
                  <a:pt x="3878036" y="3177"/>
                  <a:pt x="4008345" y="52889"/>
                  <a:pt x="4107768" y="152311"/>
                </a:cubicBezTo>
                <a:lnTo>
                  <a:pt x="6559098" y="2603643"/>
                </a:lnTo>
                <a:cubicBezTo>
                  <a:pt x="6757943" y="2802487"/>
                  <a:pt x="6757943" y="3124878"/>
                  <a:pt x="6559099" y="3323723"/>
                </a:cubicBezTo>
                <a:lnTo>
                  <a:pt x="6559099" y="3323722"/>
                </a:lnTo>
                <a:cubicBezTo>
                  <a:pt x="6360255" y="3522567"/>
                  <a:pt x="6037863" y="3522567"/>
                  <a:pt x="5839018" y="3323723"/>
                </a:cubicBezTo>
                <a:lnTo>
                  <a:pt x="3387686" y="872391"/>
                </a:lnTo>
                <a:cubicBezTo>
                  <a:pt x="3188842" y="673546"/>
                  <a:pt x="3188842" y="351155"/>
                  <a:pt x="3387686" y="152310"/>
                </a:cubicBezTo>
                <a:lnTo>
                  <a:pt x="3387687" y="152311"/>
                </a:lnTo>
                <a:cubicBezTo>
                  <a:pt x="3487109" y="52889"/>
                  <a:pt x="3617418" y="3177"/>
                  <a:pt x="3747727" y="3178"/>
                </a:cubicBezTo>
                <a:close/>
                <a:moveTo>
                  <a:pt x="2176073" y="1"/>
                </a:moveTo>
                <a:cubicBezTo>
                  <a:pt x="2306382" y="1"/>
                  <a:pt x="2436691" y="49712"/>
                  <a:pt x="2536113" y="149134"/>
                </a:cubicBezTo>
                <a:lnTo>
                  <a:pt x="4929507" y="2542530"/>
                </a:lnTo>
                <a:cubicBezTo>
                  <a:pt x="5103496" y="2716518"/>
                  <a:pt x="5125244" y="2985098"/>
                  <a:pt x="4994753" y="3182735"/>
                </a:cubicBezTo>
                <a:lnTo>
                  <a:pt x="4929507" y="3262610"/>
                </a:lnTo>
                <a:lnTo>
                  <a:pt x="4849632" y="3327856"/>
                </a:lnTo>
                <a:cubicBezTo>
                  <a:pt x="4651996" y="3458347"/>
                  <a:pt x="4383416" y="3436598"/>
                  <a:pt x="4209427" y="3262609"/>
                </a:cubicBezTo>
                <a:lnTo>
                  <a:pt x="1816033" y="869214"/>
                </a:lnTo>
                <a:cubicBezTo>
                  <a:pt x="1617187" y="670369"/>
                  <a:pt x="1617187" y="347978"/>
                  <a:pt x="1816033" y="149133"/>
                </a:cubicBezTo>
                <a:lnTo>
                  <a:pt x="1816033" y="149134"/>
                </a:lnTo>
                <a:cubicBezTo>
                  <a:pt x="1915455" y="49712"/>
                  <a:pt x="2045764" y="0"/>
                  <a:pt x="2176073" y="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2B2E-88CF-40D1-BF9D-ECA92DD952E7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A17-5934-4916-8B33-C2482277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965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7C189CC-82C9-483D-A04B-7760865648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0228" y="881424"/>
            <a:ext cx="6116227" cy="5976576"/>
          </a:xfrm>
          <a:custGeom>
            <a:avLst/>
            <a:gdLst>
              <a:gd name="connsiteX0" fmla="*/ 5607053 w 6116227"/>
              <a:gd name="connsiteY0" fmla="*/ 3038531 h 5976576"/>
              <a:gd name="connsiteX1" fmla="*/ 5967093 w 6116227"/>
              <a:gd name="connsiteY1" fmla="*/ 3187664 h 5976576"/>
              <a:gd name="connsiteX2" fmla="*/ 5967094 w 6116227"/>
              <a:gd name="connsiteY2" fmla="*/ 3187663 h 5976576"/>
              <a:gd name="connsiteX3" fmla="*/ 5967094 w 6116227"/>
              <a:gd name="connsiteY3" fmla="*/ 3907744 h 5976576"/>
              <a:gd name="connsiteX4" fmla="*/ 3898262 w 6116227"/>
              <a:gd name="connsiteY4" fmla="*/ 5976576 h 5976576"/>
              <a:gd name="connsiteX5" fmla="*/ 2527241 w 6116227"/>
              <a:gd name="connsiteY5" fmla="*/ 5976576 h 5976576"/>
              <a:gd name="connsiteX6" fmla="*/ 2532527 w 6116227"/>
              <a:gd name="connsiteY6" fmla="*/ 5958739 h 5976576"/>
              <a:gd name="connsiteX7" fmla="*/ 2644377 w 6116227"/>
              <a:gd name="connsiteY7" fmla="*/ 5790301 h 5976576"/>
              <a:gd name="connsiteX8" fmla="*/ 5247012 w 6116227"/>
              <a:gd name="connsiteY8" fmla="*/ 3187664 h 5976576"/>
              <a:gd name="connsiteX9" fmla="*/ 5607053 w 6116227"/>
              <a:gd name="connsiteY9" fmla="*/ 3038531 h 5976576"/>
              <a:gd name="connsiteX10" fmla="*/ 5484292 w 6116227"/>
              <a:gd name="connsiteY10" fmla="*/ 1592815 h 5976576"/>
              <a:gd name="connsiteX11" fmla="*/ 5844332 w 6116227"/>
              <a:gd name="connsiteY11" fmla="*/ 1741948 h 5976576"/>
              <a:gd name="connsiteX12" fmla="*/ 5844333 w 6116227"/>
              <a:gd name="connsiteY12" fmla="*/ 1741947 h 5976576"/>
              <a:gd name="connsiteX13" fmla="*/ 5844333 w 6116227"/>
              <a:gd name="connsiteY13" fmla="*/ 2462028 h 5976576"/>
              <a:gd name="connsiteX14" fmla="*/ 2915614 w 6116227"/>
              <a:gd name="connsiteY14" fmla="*/ 5390747 h 5976576"/>
              <a:gd name="connsiteX15" fmla="*/ 2275408 w 6116227"/>
              <a:gd name="connsiteY15" fmla="*/ 5455993 h 5976576"/>
              <a:gd name="connsiteX16" fmla="*/ 2195534 w 6116227"/>
              <a:gd name="connsiteY16" fmla="*/ 5390748 h 5976576"/>
              <a:gd name="connsiteX17" fmla="*/ 2130288 w 6116227"/>
              <a:gd name="connsiteY17" fmla="*/ 5310873 h 5976576"/>
              <a:gd name="connsiteX18" fmla="*/ 2195534 w 6116227"/>
              <a:gd name="connsiteY18" fmla="*/ 4670667 h 5976576"/>
              <a:gd name="connsiteX19" fmla="*/ 5124252 w 6116227"/>
              <a:gd name="connsiteY19" fmla="*/ 1741948 h 5976576"/>
              <a:gd name="connsiteX20" fmla="*/ 5484292 w 6116227"/>
              <a:gd name="connsiteY20" fmla="*/ 1592815 h 5976576"/>
              <a:gd name="connsiteX21" fmla="*/ 5504519 w 6116227"/>
              <a:gd name="connsiteY21" fmla="*/ 4112 h 5976576"/>
              <a:gd name="connsiteX22" fmla="*/ 5864560 w 6116227"/>
              <a:gd name="connsiteY22" fmla="*/ 153247 h 5976576"/>
              <a:gd name="connsiteX23" fmla="*/ 5864560 w 6116227"/>
              <a:gd name="connsiteY23" fmla="*/ 153246 h 5976576"/>
              <a:gd name="connsiteX24" fmla="*/ 5864560 w 6116227"/>
              <a:gd name="connsiteY24" fmla="*/ 873326 h 5976576"/>
              <a:gd name="connsiteX25" fmla="*/ 2696599 w 6116227"/>
              <a:gd name="connsiteY25" fmla="*/ 4041287 h 5976576"/>
              <a:gd name="connsiteX26" fmla="*/ 2056393 w 6116227"/>
              <a:gd name="connsiteY26" fmla="*/ 4106533 h 5976576"/>
              <a:gd name="connsiteX27" fmla="*/ 1976519 w 6116227"/>
              <a:gd name="connsiteY27" fmla="*/ 4041288 h 5976576"/>
              <a:gd name="connsiteX28" fmla="*/ 1911273 w 6116227"/>
              <a:gd name="connsiteY28" fmla="*/ 3961413 h 5976576"/>
              <a:gd name="connsiteX29" fmla="*/ 1976519 w 6116227"/>
              <a:gd name="connsiteY29" fmla="*/ 3321207 h 5976576"/>
              <a:gd name="connsiteX30" fmla="*/ 5144478 w 6116227"/>
              <a:gd name="connsiteY30" fmla="*/ 153246 h 5976576"/>
              <a:gd name="connsiteX31" fmla="*/ 5504519 w 6116227"/>
              <a:gd name="connsiteY31" fmla="*/ 4112 h 5976576"/>
              <a:gd name="connsiteX32" fmla="*/ 2368500 w 6116227"/>
              <a:gd name="connsiteY32" fmla="*/ 3178 h 5976576"/>
              <a:gd name="connsiteX33" fmla="*/ 2728540 w 6116227"/>
              <a:gd name="connsiteY33" fmla="*/ 152311 h 5976576"/>
              <a:gd name="connsiteX34" fmla="*/ 2728541 w 6116227"/>
              <a:gd name="connsiteY34" fmla="*/ 152310 h 5976576"/>
              <a:gd name="connsiteX35" fmla="*/ 2728541 w 6116227"/>
              <a:gd name="connsiteY35" fmla="*/ 872391 h 5976576"/>
              <a:gd name="connsiteX36" fmla="*/ 277209 w 6116227"/>
              <a:gd name="connsiteY36" fmla="*/ 3323723 h 5976576"/>
              <a:gd name="connsiteX37" fmla="*/ 14417 w 6116227"/>
              <a:gd name="connsiteY37" fmla="*/ 3463535 h 5976576"/>
              <a:gd name="connsiteX38" fmla="*/ 0 w 6116227"/>
              <a:gd name="connsiteY38" fmla="*/ 3464917 h 5976576"/>
              <a:gd name="connsiteX39" fmla="*/ 0 w 6116227"/>
              <a:gd name="connsiteY39" fmla="*/ 2160772 h 5976576"/>
              <a:gd name="connsiteX40" fmla="*/ 2008459 w 6116227"/>
              <a:gd name="connsiteY40" fmla="*/ 152311 h 5976576"/>
              <a:gd name="connsiteX41" fmla="*/ 2368500 w 6116227"/>
              <a:gd name="connsiteY41" fmla="*/ 3178 h 5976576"/>
              <a:gd name="connsiteX42" fmla="*/ 3940156 w 6116227"/>
              <a:gd name="connsiteY42" fmla="*/ 1 h 5976576"/>
              <a:gd name="connsiteX43" fmla="*/ 4300198 w 6116227"/>
              <a:gd name="connsiteY43" fmla="*/ 149134 h 5976576"/>
              <a:gd name="connsiteX44" fmla="*/ 4300198 w 6116227"/>
              <a:gd name="connsiteY44" fmla="*/ 149133 h 5976576"/>
              <a:gd name="connsiteX45" fmla="*/ 4300198 w 6116227"/>
              <a:gd name="connsiteY45" fmla="*/ 869214 h 5976576"/>
              <a:gd name="connsiteX46" fmla="*/ 1906803 w 6116227"/>
              <a:gd name="connsiteY46" fmla="*/ 3262609 h 5976576"/>
              <a:gd name="connsiteX47" fmla="*/ 1266598 w 6116227"/>
              <a:gd name="connsiteY47" fmla="*/ 3327856 h 5976576"/>
              <a:gd name="connsiteX48" fmla="*/ 1186722 w 6116227"/>
              <a:gd name="connsiteY48" fmla="*/ 3262610 h 5976576"/>
              <a:gd name="connsiteX49" fmla="*/ 1121476 w 6116227"/>
              <a:gd name="connsiteY49" fmla="*/ 3182735 h 5976576"/>
              <a:gd name="connsiteX50" fmla="*/ 1186722 w 6116227"/>
              <a:gd name="connsiteY50" fmla="*/ 2542530 h 5976576"/>
              <a:gd name="connsiteX51" fmla="*/ 3580116 w 6116227"/>
              <a:gd name="connsiteY51" fmla="*/ 149134 h 5976576"/>
              <a:gd name="connsiteX52" fmla="*/ 3940156 w 6116227"/>
              <a:gd name="connsiteY52" fmla="*/ 1 h 597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116227" h="5976576">
                <a:moveTo>
                  <a:pt x="5607053" y="3038531"/>
                </a:moveTo>
                <a:cubicBezTo>
                  <a:pt x="5737362" y="3038530"/>
                  <a:pt x="5867671" y="3088242"/>
                  <a:pt x="5967093" y="3187664"/>
                </a:cubicBezTo>
                <a:lnTo>
                  <a:pt x="5967094" y="3187663"/>
                </a:lnTo>
                <a:cubicBezTo>
                  <a:pt x="6165939" y="3386508"/>
                  <a:pt x="6165939" y="3708899"/>
                  <a:pt x="5967094" y="3907744"/>
                </a:cubicBezTo>
                <a:lnTo>
                  <a:pt x="3898262" y="5976576"/>
                </a:lnTo>
                <a:lnTo>
                  <a:pt x="2527241" y="5976576"/>
                </a:lnTo>
                <a:lnTo>
                  <a:pt x="2532527" y="5958739"/>
                </a:lnTo>
                <a:cubicBezTo>
                  <a:pt x="2557382" y="5897445"/>
                  <a:pt x="2594666" y="5840012"/>
                  <a:pt x="2644377" y="5790301"/>
                </a:cubicBezTo>
                <a:lnTo>
                  <a:pt x="5247012" y="3187664"/>
                </a:lnTo>
                <a:cubicBezTo>
                  <a:pt x="5346434" y="3088242"/>
                  <a:pt x="5476744" y="3038531"/>
                  <a:pt x="5607053" y="3038531"/>
                </a:cubicBezTo>
                <a:close/>
                <a:moveTo>
                  <a:pt x="5484292" y="1592815"/>
                </a:moveTo>
                <a:cubicBezTo>
                  <a:pt x="5614600" y="1592815"/>
                  <a:pt x="5744910" y="1642525"/>
                  <a:pt x="5844332" y="1741948"/>
                </a:cubicBezTo>
                <a:lnTo>
                  <a:pt x="5844333" y="1741947"/>
                </a:lnTo>
                <a:cubicBezTo>
                  <a:pt x="6043178" y="1940792"/>
                  <a:pt x="6043178" y="2263183"/>
                  <a:pt x="5844333" y="2462028"/>
                </a:cubicBezTo>
                <a:lnTo>
                  <a:pt x="2915614" y="5390747"/>
                </a:lnTo>
                <a:cubicBezTo>
                  <a:pt x="2741625" y="5564737"/>
                  <a:pt x="2473045" y="5586485"/>
                  <a:pt x="2275408" y="5455993"/>
                </a:cubicBezTo>
                <a:lnTo>
                  <a:pt x="2195534" y="5390748"/>
                </a:lnTo>
                <a:lnTo>
                  <a:pt x="2130288" y="5310873"/>
                </a:lnTo>
                <a:cubicBezTo>
                  <a:pt x="1999796" y="5113236"/>
                  <a:pt x="2021545" y="4844657"/>
                  <a:pt x="2195534" y="4670667"/>
                </a:cubicBezTo>
                <a:lnTo>
                  <a:pt x="5124252" y="1741948"/>
                </a:lnTo>
                <a:cubicBezTo>
                  <a:pt x="5223674" y="1642526"/>
                  <a:pt x="5353983" y="1592814"/>
                  <a:pt x="5484292" y="1592815"/>
                </a:cubicBezTo>
                <a:close/>
                <a:moveTo>
                  <a:pt x="5504519" y="4112"/>
                </a:moveTo>
                <a:cubicBezTo>
                  <a:pt x="5634829" y="4113"/>
                  <a:pt x="5765137" y="53824"/>
                  <a:pt x="5864560" y="153247"/>
                </a:cubicBezTo>
                <a:lnTo>
                  <a:pt x="5864560" y="153246"/>
                </a:lnTo>
                <a:cubicBezTo>
                  <a:pt x="6063405" y="352091"/>
                  <a:pt x="6063405" y="674482"/>
                  <a:pt x="5864560" y="873326"/>
                </a:cubicBezTo>
                <a:lnTo>
                  <a:pt x="2696599" y="4041287"/>
                </a:lnTo>
                <a:cubicBezTo>
                  <a:pt x="2522609" y="4215277"/>
                  <a:pt x="2254030" y="4237025"/>
                  <a:pt x="2056393" y="4106533"/>
                </a:cubicBezTo>
                <a:lnTo>
                  <a:pt x="1976519" y="4041288"/>
                </a:lnTo>
                <a:lnTo>
                  <a:pt x="1911273" y="3961413"/>
                </a:lnTo>
                <a:cubicBezTo>
                  <a:pt x="1780781" y="3763776"/>
                  <a:pt x="1802530" y="3495197"/>
                  <a:pt x="1976519" y="3321207"/>
                </a:cubicBezTo>
                <a:lnTo>
                  <a:pt x="5144478" y="153246"/>
                </a:lnTo>
                <a:cubicBezTo>
                  <a:pt x="5243902" y="53824"/>
                  <a:pt x="5374210" y="4113"/>
                  <a:pt x="5504519" y="4112"/>
                </a:cubicBezTo>
                <a:close/>
                <a:moveTo>
                  <a:pt x="2368500" y="3178"/>
                </a:moveTo>
                <a:cubicBezTo>
                  <a:pt x="2498809" y="3177"/>
                  <a:pt x="2629118" y="52889"/>
                  <a:pt x="2728540" y="152311"/>
                </a:cubicBezTo>
                <a:lnTo>
                  <a:pt x="2728541" y="152310"/>
                </a:lnTo>
                <a:cubicBezTo>
                  <a:pt x="2927385" y="351155"/>
                  <a:pt x="2927385" y="673546"/>
                  <a:pt x="2728541" y="872391"/>
                </a:cubicBezTo>
                <a:lnTo>
                  <a:pt x="277209" y="3323723"/>
                </a:lnTo>
                <a:cubicBezTo>
                  <a:pt x="202642" y="3398290"/>
                  <a:pt x="110701" y="3444894"/>
                  <a:pt x="14417" y="3463535"/>
                </a:cubicBezTo>
                <a:lnTo>
                  <a:pt x="0" y="3464917"/>
                </a:lnTo>
                <a:lnTo>
                  <a:pt x="0" y="2160772"/>
                </a:lnTo>
                <a:lnTo>
                  <a:pt x="2008459" y="152311"/>
                </a:lnTo>
                <a:cubicBezTo>
                  <a:pt x="2107882" y="52889"/>
                  <a:pt x="2238191" y="3177"/>
                  <a:pt x="2368500" y="3178"/>
                </a:cubicBezTo>
                <a:close/>
                <a:moveTo>
                  <a:pt x="3940156" y="1"/>
                </a:moveTo>
                <a:cubicBezTo>
                  <a:pt x="4070465" y="0"/>
                  <a:pt x="4200775" y="49712"/>
                  <a:pt x="4300198" y="149134"/>
                </a:cubicBezTo>
                <a:lnTo>
                  <a:pt x="4300198" y="149133"/>
                </a:lnTo>
                <a:cubicBezTo>
                  <a:pt x="4499042" y="347979"/>
                  <a:pt x="4499042" y="670369"/>
                  <a:pt x="4300198" y="869214"/>
                </a:cubicBezTo>
                <a:lnTo>
                  <a:pt x="1906803" y="3262609"/>
                </a:lnTo>
                <a:cubicBezTo>
                  <a:pt x="1732814" y="3436598"/>
                  <a:pt x="1464233" y="3458347"/>
                  <a:pt x="1266598" y="3327856"/>
                </a:cubicBezTo>
                <a:lnTo>
                  <a:pt x="1186722" y="3262610"/>
                </a:lnTo>
                <a:lnTo>
                  <a:pt x="1121476" y="3182735"/>
                </a:lnTo>
                <a:cubicBezTo>
                  <a:pt x="990985" y="2985098"/>
                  <a:pt x="1012733" y="2716518"/>
                  <a:pt x="1186722" y="2542530"/>
                </a:cubicBezTo>
                <a:lnTo>
                  <a:pt x="3580116" y="149134"/>
                </a:lnTo>
                <a:cubicBezTo>
                  <a:pt x="3679538" y="49712"/>
                  <a:pt x="3809847" y="1"/>
                  <a:pt x="3940156" y="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2B2E-88CF-40D1-BF9D-ECA92DD952E7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A17-5934-4916-8B33-C2482277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20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1F5C478-6385-4984-A290-A26B361EC94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116227" cy="5976575"/>
          </a:xfrm>
          <a:custGeom>
            <a:avLst/>
            <a:gdLst>
              <a:gd name="connsiteX0" fmla="*/ 4606089 w 6116227"/>
              <a:gd name="connsiteY0" fmla="*/ 2566144 h 5976575"/>
              <a:gd name="connsiteX1" fmla="*/ 4849629 w 6116227"/>
              <a:gd name="connsiteY1" fmla="*/ 2648720 h 5976575"/>
              <a:gd name="connsiteX2" fmla="*/ 4929505 w 6116227"/>
              <a:gd name="connsiteY2" fmla="*/ 2713966 h 5976575"/>
              <a:gd name="connsiteX3" fmla="*/ 4994751 w 6116227"/>
              <a:gd name="connsiteY3" fmla="*/ 2793841 h 5976575"/>
              <a:gd name="connsiteX4" fmla="*/ 4929505 w 6116227"/>
              <a:gd name="connsiteY4" fmla="*/ 3434046 h 5976575"/>
              <a:gd name="connsiteX5" fmla="*/ 2536111 w 6116227"/>
              <a:gd name="connsiteY5" fmla="*/ 5827442 h 5976575"/>
              <a:gd name="connsiteX6" fmla="*/ 2176073 w 6116227"/>
              <a:gd name="connsiteY6" fmla="*/ 5976575 h 5976575"/>
              <a:gd name="connsiteX7" fmla="*/ 1816030 w 6116227"/>
              <a:gd name="connsiteY7" fmla="*/ 5827442 h 5976575"/>
              <a:gd name="connsiteX8" fmla="*/ 1816030 w 6116227"/>
              <a:gd name="connsiteY8" fmla="*/ 5827443 h 5976575"/>
              <a:gd name="connsiteX9" fmla="*/ 1816030 w 6116227"/>
              <a:gd name="connsiteY9" fmla="*/ 5107362 h 5976575"/>
              <a:gd name="connsiteX10" fmla="*/ 4209424 w 6116227"/>
              <a:gd name="connsiteY10" fmla="*/ 2713967 h 5976575"/>
              <a:gd name="connsiteX11" fmla="*/ 4606089 w 6116227"/>
              <a:gd name="connsiteY11" fmla="*/ 2566144 h 5976575"/>
              <a:gd name="connsiteX12" fmla="*/ 6116227 w 6116227"/>
              <a:gd name="connsiteY12" fmla="*/ 2511659 h 5976575"/>
              <a:gd name="connsiteX13" fmla="*/ 6116227 w 6116227"/>
              <a:gd name="connsiteY13" fmla="*/ 3815804 h 5976575"/>
              <a:gd name="connsiteX14" fmla="*/ 4107768 w 6116227"/>
              <a:gd name="connsiteY14" fmla="*/ 5824265 h 5976575"/>
              <a:gd name="connsiteX15" fmla="*/ 3747727 w 6116227"/>
              <a:gd name="connsiteY15" fmla="*/ 5973398 h 5976575"/>
              <a:gd name="connsiteX16" fmla="*/ 3387687 w 6116227"/>
              <a:gd name="connsiteY16" fmla="*/ 5824265 h 5976575"/>
              <a:gd name="connsiteX17" fmla="*/ 3387686 w 6116227"/>
              <a:gd name="connsiteY17" fmla="*/ 5824266 h 5976575"/>
              <a:gd name="connsiteX18" fmla="*/ 3387686 w 6116227"/>
              <a:gd name="connsiteY18" fmla="*/ 5104185 h 5976575"/>
              <a:gd name="connsiteX19" fmla="*/ 5839018 w 6116227"/>
              <a:gd name="connsiteY19" fmla="*/ 2652853 h 5976575"/>
              <a:gd name="connsiteX20" fmla="*/ 6101810 w 6116227"/>
              <a:gd name="connsiteY20" fmla="*/ 2513041 h 5976575"/>
              <a:gd name="connsiteX21" fmla="*/ 3816293 w 6116227"/>
              <a:gd name="connsiteY21" fmla="*/ 1787466 h 5976575"/>
              <a:gd name="connsiteX22" fmla="*/ 4059834 w 6116227"/>
              <a:gd name="connsiteY22" fmla="*/ 1870043 h 5976575"/>
              <a:gd name="connsiteX23" fmla="*/ 4139708 w 6116227"/>
              <a:gd name="connsiteY23" fmla="*/ 1935288 h 5976575"/>
              <a:gd name="connsiteX24" fmla="*/ 4204954 w 6116227"/>
              <a:gd name="connsiteY24" fmla="*/ 2015163 h 5976575"/>
              <a:gd name="connsiteX25" fmla="*/ 4139708 w 6116227"/>
              <a:gd name="connsiteY25" fmla="*/ 2655369 h 5976575"/>
              <a:gd name="connsiteX26" fmla="*/ 971749 w 6116227"/>
              <a:gd name="connsiteY26" fmla="*/ 5823330 h 5976575"/>
              <a:gd name="connsiteX27" fmla="*/ 611709 w 6116227"/>
              <a:gd name="connsiteY27" fmla="*/ 5972464 h 5976575"/>
              <a:gd name="connsiteX28" fmla="*/ 251669 w 6116227"/>
              <a:gd name="connsiteY28" fmla="*/ 5823329 h 5976575"/>
              <a:gd name="connsiteX29" fmla="*/ 251669 w 6116227"/>
              <a:gd name="connsiteY29" fmla="*/ 5823330 h 5976575"/>
              <a:gd name="connsiteX30" fmla="*/ 251669 w 6116227"/>
              <a:gd name="connsiteY30" fmla="*/ 5103250 h 5976575"/>
              <a:gd name="connsiteX31" fmla="*/ 3419628 w 6116227"/>
              <a:gd name="connsiteY31" fmla="*/ 1935289 h 5976575"/>
              <a:gd name="connsiteX32" fmla="*/ 3816293 w 6116227"/>
              <a:gd name="connsiteY32" fmla="*/ 1787466 h 5976575"/>
              <a:gd name="connsiteX33" fmla="*/ 3597278 w 6116227"/>
              <a:gd name="connsiteY33" fmla="*/ 438006 h 5976575"/>
              <a:gd name="connsiteX34" fmla="*/ 3840819 w 6116227"/>
              <a:gd name="connsiteY34" fmla="*/ 520583 h 5976575"/>
              <a:gd name="connsiteX35" fmla="*/ 3920693 w 6116227"/>
              <a:gd name="connsiteY35" fmla="*/ 585828 h 5976575"/>
              <a:gd name="connsiteX36" fmla="*/ 3985939 w 6116227"/>
              <a:gd name="connsiteY36" fmla="*/ 665703 h 5976575"/>
              <a:gd name="connsiteX37" fmla="*/ 3920693 w 6116227"/>
              <a:gd name="connsiteY37" fmla="*/ 1305909 h 5976575"/>
              <a:gd name="connsiteX38" fmla="*/ 991976 w 6116227"/>
              <a:gd name="connsiteY38" fmla="*/ 4234628 h 5976575"/>
              <a:gd name="connsiteX39" fmla="*/ 631936 w 6116227"/>
              <a:gd name="connsiteY39" fmla="*/ 4383761 h 5976575"/>
              <a:gd name="connsiteX40" fmla="*/ 271896 w 6116227"/>
              <a:gd name="connsiteY40" fmla="*/ 4234628 h 5976575"/>
              <a:gd name="connsiteX41" fmla="*/ 271894 w 6116227"/>
              <a:gd name="connsiteY41" fmla="*/ 4234629 h 5976575"/>
              <a:gd name="connsiteX42" fmla="*/ 271894 w 6116227"/>
              <a:gd name="connsiteY42" fmla="*/ 3514548 h 5976575"/>
              <a:gd name="connsiteX43" fmla="*/ 3200613 w 6116227"/>
              <a:gd name="connsiteY43" fmla="*/ 585829 h 5976575"/>
              <a:gd name="connsiteX44" fmla="*/ 3597278 w 6116227"/>
              <a:gd name="connsiteY44" fmla="*/ 438006 h 5976575"/>
              <a:gd name="connsiteX45" fmla="*/ 2217966 w 6116227"/>
              <a:gd name="connsiteY45" fmla="*/ 0 h 5976575"/>
              <a:gd name="connsiteX46" fmla="*/ 3588986 w 6116227"/>
              <a:gd name="connsiteY46" fmla="*/ 0 h 5976575"/>
              <a:gd name="connsiteX47" fmla="*/ 3583700 w 6116227"/>
              <a:gd name="connsiteY47" fmla="*/ 17837 h 5976575"/>
              <a:gd name="connsiteX48" fmla="*/ 3471850 w 6116227"/>
              <a:gd name="connsiteY48" fmla="*/ 186275 h 5976575"/>
              <a:gd name="connsiteX49" fmla="*/ 869215 w 6116227"/>
              <a:gd name="connsiteY49" fmla="*/ 2788912 h 5976575"/>
              <a:gd name="connsiteX50" fmla="*/ 509175 w 6116227"/>
              <a:gd name="connsiteY50" fmla="*/ 2938045 h 5976575"/>
              <a:gd name="connsiteX51" fmla="*/ 149135 w 6116227"/>
              <a:gd name="connsiteY51" fmla="*/ 2788912 h 5976575"/>
              <a:gd name="connsiteX52" fmla="*/ 149134 w 6116227"/>
              <a:gd name="connsiteY52" fmla="*/ 2788913 h 5976575"/>
              <a:gd name="connsiteX53" fmla="*/ 149134 w 6116227"/>
              <a:gd name="connsiteY53" fmla="*/ 2068832 h 59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6116227" h="5976575">
                <a:moveTo>
                  <a:pt x="4606089" y="2566144"/>
                </a:moveTo>
                <a:cubicBezTo>
                  <a:pt x="4691426" y="2572261"/>
                  <a:pt x="4775516" y="2599786"/>
                  <a:pt x="4849629" y="2648720"/>
                </a:cubicBezTo>
                <a:lnTo>
                  <a:pt x="4929505" y="2713966"/>
                </a:lnTo>
                <a:lnTo>
                  <a:pt x="4994751" y="2793841"/>
                </a:lnTo>
                <a:cubicBezTo>
                  <a:pt x="5125242" y="2991478"/>
                  <a:pt x="5103494" y="3260058"/>
                  <a:pt x="4929505" y="3434046"/>
                </a:cubicBezTo>
                <a:lnTo>
                  <a:pt x="2536111" y="5827442"/>
                </a:lnTo>
                <a:cubicBezTo>
                  <a:pt x="2436689" y="5926864"/>
                  <a:pt x="2306380" y="5976575"/>
                  <a:pt x="2176073" y="5976575"/>
                </a:cubicBezTo>
                <a:cubicBezTo>
                  <a:pt x="2045762" y="5976576"/>
                  <a:pt x="1915453" y="5926864"/>
                  <a:pt x="1816030" y="5827442"/>
                </a:cubicBezTo>
                <a:lnTo>
                  <a:pt x="1816030" y="5827443"/>
                </a:lnTo>
                <a:cubicBezTo>
                  <a:pt x="1617186" y="5628597"/>
                  <a:pt x="1617186" y="5306207"/>
                  <a:pt x="1816030" y="5107362"/>
                </a:cubicBezTo>
                <a:lnTo>
                  <a:pt x="4209424" y="2713967"/>
                </a:lnTo>
                <a:cubicBezTo>
                  <a:pt x="4318167" y="2605224"/>
                  <a:pt x="4463860" y="2555950"/>
                  <a:pt x="4606089" y="2566144"/>
                </a:cubicBezTo>
                <a:close/>
                <a:moveTo>
                  <a:pt x="6116227" y="2511659"/>
                </a:moveTo>
                <a:lnTo>
                  <a:pt x="6116227" y="3815804"/>
                </a:lnTo>
                <a:lnTo>
                  <a:pt x="4107768" y="5824265"/>
                </a:lnTo>
                <a:cubicBezTo>
                  <a:pt x="4008345" y="5923687"/>
                  <a:pt x="3878036" y="5973399"/>
                  <a:pt x="3747727" y="5973398"/>
                </a:cubicBezTo>
                <a:cubicBezTo>
                  <a:pt x="3617418" y="5973399"/>
                  <a:pt x="3487109" y="5923687"/>
                  <a:pt x="3387687" y="5824265"/>
                </a:cubicBezTo>
                <a:lnTo>
                  <a:pt x="3387686" y="5824266"/>
                </a:lnTo>
                <a:cubicBezTo>
                  <a:pt x="3188842" y="5625421"/>
                  <a:pt x="3188842" y="5303030"/>
                  <a:pt x="3387686" y="5104185"/>
                </a:cubicBezTo>
                <a:lnTo>
                  <a:pt x="5839018" y="2652853"/>
                </a:lnTo>
                <a:cubicBezTo>
                  <a:pt x="5913585" y="2578286"/>
                  <a:pt x="6005526" y="2531682"/>
                  <a:pt x="6101810" y="2513041"/>
                </a:cubicBezTo>
                <a:close/>
                <a:moveTo>
                  <a:pt x="3816293" y="1787466"/>
                </a:moveTo>
                <a:cubicBezTo>
                  <a:pt x="3901630" y="1793583"/>
                  <a:pt x="3985720" y="1821109"/>
                  <a:pt x="4059834" y="1870043"/>
                </a:cubicBezTo>
                <a:lnTo>
                  <a:pt x="4139708" y="1935288"/>
                </a:lnTo>
                <a:lnTo>
                  <a:pt x="4204954" y="2015163"/>
                </a:lnTo>
                <a:cubicBezTo>
                  <a:pt x="4335446" y="2212800"/>
                  <a:pt x="4313697" y="2481379"/>
                  <a:pt x="4139708" y="2655369"/>
                </a:cubicBezTo>
                <a:lnTo>
                  <a:pt x="971749" y="5823330"/>
                </a:lnTo>
                <a:cubicBezTo>
                  <a:pt x="872325" y="5922752"/>
                  <a:pt x="742017" y="5972463"/>
                  <a:pt x="611709" y="5972464"/>
                </a:cubicBezTo>
                <a:cubicBezTo>
                  <a:pt x="481400" y="5972463"/>
                  <a:pt x="351091" y="5922752"/>
                  <a:pt x="251669" y="5823329"/>
                </a:cubicBezTo>
                <a:lnTo>
                  <a:pt x="251669" y="5823330"/>
                </a:lnTo>
                <a:cubicBezTo>
                  <a:pt x="52822" y="5624485"/>
                  <a:pt x="52822" y="5302094"/>
                  <a:pt x="251669" y="5103250"/>
                </a:cubicBezTo>
                <a:lnTo>
                  <a:pt x="3419628" y="1935289"/>
                </a:lnTo>
                <a:cubicBezTo>
                  <a:pt x="3528372" y="1826545"/>
                  <a:pt x="3674064" y="1777271"/>
                  <a:pt x="3816293" y="1787466"/>
                </a:cubicBezTo>
                <a:close/>
                <a:moveTo>
                  <a:pt x="3597278" y="438006"/>
                </a:moveTo>
                <a:cubicBezTo>
                  <a:pt x="3682615" y="444123"/>
                  <a:pt x="3766705" y="471649"/>
                  <a:pt x="3840819" y="520583"/>
                </a:cubicBezTo>
                <a:lnTo>
                  <a:pt x="3920693" y="585828"/>
                </a:lnTo>
                <a:lnTo>
                  <a:pt x="3985939" y="665703"/>
                </a:lnTo>
                <a:cubicBezTo>
                  <a:pt x="4116431" y="863340"/>
                  <a:pt x="4094682" y="1131919"/>
                  <a:pt x="3920693" y="1305909"/>
                </a:cubicBezTo>
                <a:lnTo>
                  <a:pt x="991976" y="4234628"/>
                </a:lnTo>
                <a:cubicBezTo>
                  <a:pt x="892553" y="4334050"/>
                  <a:pt x="762245" y="4383762"/>
                  <a:pt x="631936" y="4383761"/>
                </a:cubicBezTo>
                <a:cubicBezTo>
                  <a:pt x="501628" y="4383761"/>
                  <a:pt x="371317" y="4334051"/>
                  <a:pt x="271896" y="4234628"/>
                </a:cubicBezTo>
                <a:lnTo>
                  <a:pt x="271894" y="4234629"/>
                </a:lnTo>
                <a:cubicBezTo>
                  <a:pt x="73050" y="4035784"/>
                  <a:pt x="73050" y="3713393"/>
                  <a:pt x="271894" y="3514548"/>
                </a:cubicBezTo>
                <a:lnTo>
                  <a:pt x="3200613" y="585829"/>
                </a:lnTo>
                <a:cubicBezTo>
                  <a:pt x="3309356" y="477085"/>
                  <a:pt x="3455049" y="427811"/>
                  <a:pt x="3597278" y="438006"/>
                </a:cubicBezTo>
                <a:close/>
                <a:moveTo>
                  <a:pt x="2217966" y="0"/>
                </a:moveTo>
                <a:lnTo>
                  <a:pt x="3588986" y="0"/>
                </a:lnTo>
                <a:lnTo>
                  <a:pt x="3583700" y="17837"/>
                </a:lnTo>
                <a:cubicBezTo>
                  <a:pt x="3558845" y="79131"/>
                  <a:pt x="3521561" y="136564"/>
                  <a:pt x="3471850" y="186275"/>
                </a:cubicBezTo>
                <a:lnTo>
                  <a:pt x="869215" y="2788912"/>
                </a:lnTo>
                <a:cubicBezTo>
                  <a:pt x="769794" y="2888334"/>
                  <a:pt x="639483" y="2938045"/>
                  <a:pt x="509175" y="2938045"/>
                </a:cubicBezTo>
                <a:cubicBezTo>
                  <a:pt x="378866" y="2938046"/>
                  <a:pt x="248558" y="2888334"/>
                  <a:pt x="149135" y="2788912"/>
                </a:cubicBezTo>
                <a:lnTo>
                  <a:pt x="149134" y="2788913"/>
                </a:lnTo>
                <a:cubicBezTo>
                  <a:pt x="-49711" y="2590068"/>
                  <a:pt x="-49711" y="2267677"/>
                  <a:pt x="149134" y="206883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2B2E-88CF-40D1-BF9D-ECA92DD952E7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A17-5934-4916-8B33-C2482277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79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0084F6B-BEFC-41BC-B782-AFEE3D27042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0228" y="1"/>
            <a:ext cx="6116227" cy="5976575"/>
          </a:xfrm>
          <a:custGeom>
            <a:avLst/>
            <a:gdLst>
              <a:gd name="connsiteX0" fmla="*/ 1510138 w 6116227"/>
              <a:gd name="connsiteY0" fmla="*/ 2566144 h 5976575"/>
              <a:gd name="connsiteX1" fmla="*/ 1906803 w 6116227"/>
              <a:gd name="connsiteY1" fmla="*/ 2713967 h 5976575"/>
              <a:gd name="connsiteX2" fmla="*/ 4300197 w 6116227"/>
              <a:gd name="connsiteY2" fmla="*/ 5107362 h 5976575"/>
              <a:gd name="connsiteX3" fmla="*/ 4300197 w 6116227"/>
              <a:gd name="connsiteY3" fmla="*/ 5827443 h 5976575"/>
              <a:gd name="connsiteX4" fmla="*/ 4300197 w 6116227"/>
              <a:gd name="connsiteY4" fmla="*/ 5827442 h 5976575"/>
              <a:gd name="connsiteX5" fmla="*/ 3940156 w 6116227"/>
              <a:gd name="connsiteY5" fmla="*/ 5976575 h 5976575"/>
              <a:gd name="connsiteX6" fmla="*/ 3580116 w 6116227"/>
              <a:gd name="connsiteY6" fmla="*/ 5827442 h 5976575"/>
              <a:gd name="connsiteX7" fmla="*/ 1186722 w 6116227"/>
              <a:gd name="connsiteY7" fmla="*/ 3434046 h 5976575"/>
              <a:gd name="connsiteX8" fmla="*/ 1121476 w 6116227"/>
              <a:gd name="connsiteY8" fmla="*/ 2793841 h 5976575"/>
              <a:gd name="connsiteX9" fmla="*/ 1186722 w 6116227"/>
              <a:gd name="connsiteY9" fmla="*/ 2713966 h 5976575"/>
              <a:gd name="connsiteX10" fmla="*/ 1266598 w 6116227"/>
              <a:gd name="connsiteY10" fmla="*/ 2648720 h 5976575"/>
              <a:gd name="connsiteX11" fmla="*/ 1510138 w 6116227"/>
              <a:gd name="connsiteY11" fmla="*/ 2566144 h 5976575"/>
              <a:gd name="connsiteX12" fmla="*/ 0 w 6116227"/>
              <a:gd name="connsiteY12" fmla="*/ 2511659 h 5976575"/>
              <a:gd name="connsiteX13" fmla="*/ 14417 w 6116227"/>
              <a:gd name="connsiteY13" fmla="*/ 2513041 h 5976575"/>
              <a:gd name="connsiteX14" fmla="*/ 277209 w 6116227"/>
              <a:gd name="connsiteY14" fmla="*/ 2652853 h 5976575"/>
              <a:gd name="connsiteX15" fmla="*/ 2728541 w 6116227"/>
              <a:gd name="connsiteY15" fmla="*/ 5104185 h 5976575"/>
              <a:gd name="connsiteX16" fmla="*/ 2728541 w 6116227"/>
              <a:gd name="connsiteY16" fmla="*/ 5824266 h 5976575"/>
              <a:gd name="connsiteX17" fmla="*/ 2728540 w 6116227"/>
              <a:gd name="connsiteY17" fmla="*/ 5824265 h 5976575"/>
              <a:gd name="connsiteX18" fmla="*/ 2368500 w 6116227"/>
              <a:gd name="connsiteY18" fmla="*/ 5973398 h 5976575"/>
              <a:gd name="connsiteX19" fmla="*/ 2008459 w 6116227"/>
              <a:gd name="connsiteY19" fmla="*/ 5824265 h 5976575"/>
              <a:gd name="connsiteX20" fmla="*/ 0 w 6116227"/>
              <a:gd name="connsiteY20" fmla="*/ 3815804 h 5976575"/>
              <a:gd name="connsiteX21" fmla="*/ 2299935 w 6116227"/>
              <a:gd name="connsiteY21" fmla="*/ 1787466 h 5976575"/>
              <a:gd name="connsiteX22" fmla="*/ 2696599 w 6116227"/>
              <a:gd name="connsiteY22" fmla="*/ 1935289 h 5976575"/>
              <a:gd name="connsiteX23" fmla="*/ 5864560 w 6116227"/>
              <a:gd name="connsiteY23" fmla="*/ 5103250 h 5976575"/>
              <a:gd name="connsiteX24" fmla="*/ 5864560 w 6116227"/>
              <a:gd name="connsiteY24" fmla="*/ 5823330 h 5976575"/>
              <a:gd name="connsiteX25" fmla="*/ 5864560 w 6116227"/>
              <a:gd name="connsiteY25" fmla="*/ 5823329 h 5976575"/>
              <a:gd name="connsiteX26" fmla="*/ 5504519 w 6116227"/>
              <a:gd name="connsiteY26" fmla="*/ 5972464 h 5976575"/>
              <a:gd name="connsiteX27" fmla="*/ 5144478 w 6116227"/>
              <a:gd name="connsiteY27" fmla="*/ 5823330 h 5976575"/>
              <a:gd name="connsiteX28" fmla="*/ 1976519 w 6116227"/>
              <a:gd name="connsiteY28" fmla="*/ 2655369 h 5976575"/>
              <a:gd name="connsiteX29" fmla="*/ 1911273 w 6116227"/>
              <a:gd name="connsiteY29" fmla="*/ 2015163 h 5976575"/>
              <a:gd name="connsiteX30" fmla="*/ 1976519 w 6116227"/>
              <a:gd name="connsiteY30" fmla="*/ 1935288 h 5976575"/>
              <a:gd name="connsiteX31" fmla="*/ 2056393 w 6116227"/>
              <a:gd name="connsiteY31" fmla="*/ 1870043 h 5976575"/>
              <a:gd name="connsiteX32" fmla="*/ 2299935 w 6116227"/>
              <a:gd name="connsiteY32" fmla="*/ 1787466 h 5976575"/>
              <a:gd name="connsiteX33" fmla="*/ 2518950 w 6116227"/>
              <a:gd name="connsiteY33" fmla="*/ 438006 h 5976575"/>
              <a:gd name="connsiteX34" fmla="*/ 2915614 w 6116227"/>
              <a:gd name="connsiteY34" fmla="*/ 585829 h 5976575"/>
              <a:gd name="connsiteX35" fmla="*/ 5844333 w 6116227"/>
              <a:gd name="connsiteY35" fmla="*/ 3514548 h 5976575"/>
              <a:gd name="connsiteX36" fmla="*/ 5844333 w 6116227"/>
              <a:gd name="connsiteY36" fmla="*/ 4234629 h 5976575"/>
              <a:gd name="connsiteX37" fmla="*/ 5844332 w 6116227"/>
              <a:gd name="connsiteY37" fmla="*/ 4234628 h 5976575"/>
              <a:gd name="connsiteX38" fmla="*/ 5484292 w 6116227"/>
              <a:gd name="connsiteY38" fmla="*/ 4383761 h 5976575"/>
              <a:gd name="connsiteX39" fmla="*/ 5124252 w 6116227"/>
              <a:gd name="connsiteY39" fmla="*/ 4234628 h 5976575"/>
              <a:gd name="connsiteX40" fmla="*/ 2195534 w 6116227"/>
              <a:gd name="connsiteY40" fmla="*/ 1305909 h 5976575"/>
              <a:gd name="connsiteX41" fmla="*/ 2130288 w 6116227"/>
              <a:gd name="connsiteY41" fmla="*/ 665703 h 5976575"/>
              <a:gd name="connsiteX42" fmla="*/ 2195534 w 6116227"/>
              <a:gd name="connsiteY42" fmla="*/ 585828 h 5976575"/>
              <a:gd name="connsiteX43" fmla="*/ 2275408 w 6116227"/>
              <a:gd name="connsiteY43" fmla="*/ 520583 h 5976575"/>
              <a:gd name="connsiteX44" fmla="*/ 2518950 w 6116227"/>
              <a:gd name="connsiteY44" fmla="*/ 438006 h 5976575"/>
              <a:gd name="connsiteX45" fmla="*/ 2527241 w 6116227"/>
              <a:gd name="connsiteY45" fmla="*/ 0 h 5976575"/>
              <a:gd name="connsiteX46" fmla="*/ 3898262 w 6116227"/>
              <a:gd name="connsiteY46" fmla="*/ 0 h 5976575"/>
              <a:gd name="connsiteX47" fmla="*/ 5967094 w 6116227"/>
              <a:gd name="connsiteY47" fmla="*/ 2068832 h 5976575"/>
              <a:gd name="connsiteX48" fmla="*/ 5967094 w 6116227"/>
              <a:gd name="connsiteY48" fmla="*/ 2788913 h 5976575"/>
              <a:gd name="connsiteX49" fmla="*/ 5967093 w 6116227"/>
              <a:gd name="connsiteY49" fmla="*/ 2788912 h 5976575"/>
              <a:gd name="connsiteX50" fmla="*/ 5607053 w 6116227"/>
              <a:gd name="connsiteY50" fmla="*/ 2938045 h 5976575"/>
              <a:gd name="connsiteX51" fmla="*/ 5247012 w 6116227"/>
              <a:gd name="connsiteY51" fmla="*/ 2788912 h 5976575"/>
              <a:gd name="connsiteX52" fmla="*/ 2644377 w 6116227"/>
              <a:gd name="connsiteY52" fmla="*/ 186275 h 5976575"/>
              <a:gd name="connsiteX53" fmla="*/ 2532527 w 6116227"/>
              <a:gd name="connsiteY53" fmla="*/ 17837 h 597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6116227" h="5976575">
                <a:moveTo>
                  <a:pt x="1510138" y="2566144"/>
                </a:moveTo>
                <a:cubicBezTo>
                  <a:pt x="1652367" y="2555950"/>
                  <a:pt x="1798060" y="2605224"/>
                  <a:pt x="1906803" y="2713967"/>
                </a:cubicBezTo>
                <a:lnTo>
                  <a:pt x="4300197" y="5107362"/>
                </a:lnTo>
                <a:cubicBezTo>
                  <a:pt x="4499042" y="5306207"/>
                  <a:pt x="4499042" y="5628597"/>
                  <a:pt x="4300197" y="5827443"/>
                </a:cubicBezTo>
                <a:lnTo>
                  <a:pt x="4300197" y="5827442"/>
                </a:lnTo>
                <a:cubicBezTo>
                  <a:pt x="4200775" y="5926864"/>
                  <a:pt x="4070465" y="5976576"/>
                  <a:pt x="3940156" y="5976575"/>
                </a:cubicBezTo>
                <a:cubicBezTo>
                  <a:pt x="3809847" y="5976575"/>
                  <a:pt x="3679538" y="5926864"/>
                  <a:pt x="3580116" y="5827442"/>
                </a:cubicBezTo>
                <a:lnTo>
                  <a:pt x="1186722" y="3434046"/>
                </a:lnTo>
                <a:cubicBezTo>
                  <a:pt x="1012733" y="3260058"/>
                  <a:pt x="990985" y="2991478"/>
                  <a:pt x="1121476" y="2793841"/>
                </a:cubicBezTo>
                <a:lnTo>
                  <a:pt x="1186722" y="2713966"/>
                </a:lnTo>
                <a:lnTo>
                  <a:pt x="1266598" y="2648720"/>
                </a:lnTo>
                <a:cubicBezTo>
                  <a:pt x="1340711" y="2599786"/>
                  <a:pt x="1424801" y="2572261"/>
                  <a:pt x="1510138" y="2566144"/>
                </a:cubicBezTo>
                <a:close/>
                <a:moveTo>
                  <a:pt x="0" y="2511659"/>
                </a:moveTo>
                <a:lnTo>
                  <a:pt x="14417" y="2513041"/>
                </a:lnTo>
                <a:cubicBezTo>
                  <a:pt x="110701" y="2531682"/>
                  <a:pt x="202642" y="2578286"/>
                  <a:pt x="277209" y="2652853"/>
                </a:cubicBezTo>
                <a:lnTo>
                  <a:pt x="2728541" y="5104185"/>
                </a:lnTo>
                <a:cubicBezTo>
                  <a:pt x="2927385" y="5303030"/>
                  <a:pt x="2927385" y="5625421"/>
                  <a:pt x="2728541" y="5824266"/>
                </a:cubicBezTo>
                <a:lnTo>
                  <a:pt x="2728540" y="5824265"/>
                </a:lnTo>
                <a:cubicBezTo>
                  <a:pt x="2629118" y="5923687"/>
                  <a:pt x="2498809" y="5973399"/>
                  <a:pt x="2368500" y="5973398"/>
                </a:cubicBezTo>
                <a:cubicBezTo>
                  <a:pt x="2238191" y="5973399"/>
                  <a:pt x="2107882" y="5923687"/>
                  <a:pt x="2008459" y="5824265"/>
                </a:cubicBezTo>
                <a:lnTo>
                  <a:pt x="0" y="3815804"/>
                </a:lnTo>
                <a:close/>
                <a:moveTo>
                  <a:pt x="2299935" y="1787466"/>
                </a:moveTo>
                <a:cubicBezTo>
                  <a:pt x="2442163" y="1777271"/>
                  <a:pt x="2587856" y="1826545"/>
                  <a:pt x="2696599" y="1935289"/>
                </a:cubicBezTo>
                <a:lnTo>
                  <a:pt x="5864560" y="5103250"/>
                </a:lnTo>
                <a:cubicBezTo>
                  <a:pt x="6063405" y="5302094"/>
                  <a:pt x="6063405" y="5624485"/>
                  <a:pt x="5864560" y="5823330"/>
                </a:cubicBezTo>
                <a:lnTo>
                  <a:pt x="5864560" y="5823329"/>
                </a:lnTo>
                <a:cubicBezTo>
                  <a:pt x="5765137" y="5922752"/>
                  <a:pt x="5634829" y="5972463"/>
                  <a:pt x="5504519" y="5972464"/>
                </a:cubicBezTo>
                <a:cubicBezTo>
                  <a:pt x="5374210" y="5972463"/>
                  <a:pt x="5243902" y="5922752"/>
                  <a:pt x="5144478" y="5823330"/>
                </a:cubicBezTo>
                <a:lnTo>
                  <a:pt x="1976519" y="2655369"/>
                </a:lnTo>
                <a:cubicBezTo>
                  <a:pt x="1802530" y="2481379"/>
                  <a:pt x="1780781" y="2212800"/>
                  <a:pt x="1911273" y="2015163"/>
                </a:cubicBezTo>
                <a:lnTo>
                  <a:pt x="1976519" y="1935288"/>
                </a:lnTo>
                <a:lnTo>
                  <a:pt x="2056393" y="1870043"/>
                </a:lnTo>
                <a:cubicBezTo>
                  <a:pt x="2130507" y="1821109"/>
                  <a:pt x="2214597" y="1793583"/>
                  <a:pt x="2299935" y="1787466"/>
                </a:cubicBezTo>
                <a:close/>
                <a:moveTo>
                  <a:pt x="2518950" y="438006"/>
                </a:moveTo>
                <a:cubicBezTo>
                  <a:pt x="2661178" y="427811"/>
                  <a:pt x="2806871" y="477085"/>
                  <a:pt x="2915614" y="585829"/>
                </a:cubicBezTo>
                <a:lnTo>
                  <a:pt x="5844333" y="3514548"/>
                </a:lnTo>
                <a:cubicBezTo>
                  <a:pt x="6043178" y="3713393"/>
                  <a:pt x="6043178" y="4035784"/>
                  <a:pt x="5844333" y="4234629"/>
                </a:cubicBezTo>
                <a:lnTo>
                  <a:pt x="5844332" y="4234628"/>
                </a:lnTo>
                <a:cubicBezTo>
                  <a:pt x="5744910" y="4334051"/>
                  <a:pt x="5614600" y="4383761"/>
                  <a:pt x="5484292" y="4383761"/>
                </a:cubicBezTo>
                <a:cubicBezTo>
                  <a:pt x="5353983" y="4383762"/>
                  <a:pt x="5223674" y="4334050"/>
                  <a:pt x="5124252" y="4234628"/>
                </a:cubicBezTo>
                <a:lnTo>
                  <a:pt x="2195534" y="1305909"/>
                </a:lnTo>
                <a:cubicBezTo>
                  <a:pt x="2021545" y="1131919"/>
                  <a:pt x="1999796" y="863340"/>
                  <a:pt x="2130288" y="665703"/>
                </a:cubicBezTo>
                <a:lnTo>
                  <a:pt x="2195534" y="585828"/>
                </a:lnTo>
                <a:lnTo>
                  <a:pt x="2275408" y="520583"/>
                </a:lnTo>
                <a:cubicBezTo>
                  <a:pt x="2349522" y="471649"/>
                  <a:pt x="2433612" y="444123"/>
                  <a:pt x="2518950" y="438006"/>
                </a:cubicBezTo>
                <a:close/>
                <a:moveTo>
                  <a:pt x="2527241" y="0"/>
                </a:moveTo>
                <a:lnTo>
                  <a:pt x="3898262" y="0"/>
                </a:lnTo>
                <a:lnTo>
                  <a:pt x="5967094" y="2068832"/>
                </a:lnTo>
                <a:cubicBezTo>
                  <a:pt x="6165939" y="2267677"/>
                  <a:pt x="6165939" y="2590068"/>
                  <a:pt x="5967094" y="2788913"/>
                </a:cubicBezTo>
                <a:lnTo>
                  <a:pt x="5967093" y="2788912"/>
                </a:lnTo>
                <a:cubicBezTo>
                  <a:pt x="5867671" y="2888334"/>
                  <a:pt x="5737362" y="2938046"/>
                  <a:pt x="5607053" y="2938045"/>
                </a:cubicBezTo>
                <a:cubicBezTo>
                  <a:pt x="5476744" y="2938045"/>
                  <a:pt x="5346434" y="2888334"/>
                  <a:pt x="5247012" y="2788912"/>
                </a:cubicBezTo>
                <a:lnTo>
                  <a:pt x="2644377" y="186275"/>
                </a:lnTo>
                <a:cubicBezTo>
                  <a:pt x="2594666" y="136564"/>
                  <a:pt x="2557382" y="79131"/>
                  <a:pt x="2532527" y="178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2B2E-88CF-40D1-BF9D-ECA92DD952E7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A17-5934-4916-8B33-C2482277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08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B2236CE-814A-448A-B75F-6CA8EDCF12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6290" y="596900"/>
            <a:ext cx="10979420" cy="5664200"/>
          </a:xfrm>
          <a:custGeom>
            <a:avLst/>
            <a:gdLst>
              <a:gd name="connsiteX0" fmla="*/ 0 w 10979420"/>
              <a:gd name="connsiteY0" fmla="*/ 0 h 5664200"/>
              <a:gd name="connsiteX1" fmla="*/ 10979420 w 10979420"/>
              <a:gd name="connsiteY1" fmla="*/ 0 h 5664200"/>
              <a:gd name="connsiteX2" fmla="*/ 10979420 w 10979420"/>
              <a:gd name="connsiteY2" fmla="*/ 5664200 h 5664200"/>
              <a:gd name="connsiteX3" fmla="*/ 0 w 10979420"/>
              <a:gd name="connsiteY3" fmla="*/ 5664200 h 566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79420" h="5664200">
                <a:moveTo>
                  <a:pt x="0" y="0"/>
                </a:moveTo>
                <a:lnTo>
                  <a:pt x="10979420" y="0"/>
                </a:lnTo>
                <a:lnTo>
                  <a:pt x="10979420" y="5664200"/>
                </a:lnTo>
                <a:lnTo>
                  <a:pt x="0" y="56642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2B2E-88CF-40D1-BF9D-ECA92DD952E7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A17-5934-4916-8B33-C2482277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997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CADADA2-B66D-42FF-AB96-6136120341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35906" y="2147131"/>
            <a:ext cx="2652421" cy="2639750"/>
          </a:xfrm>
          <a:custGeom>
            <a:avLst/>
            <a:gdLst>
              <a:gd name="connsiteX0" fmla="*/ 839566 w 2652421"/>
              <a:gd name="connsiteY0" fmla="*/ 8 h 2639750"/>
              <a:gd name="connsiteX1" fmla="*/ 1089253 w 2652421"/>
              <a:gd name="connsiteY1" fmla="*/ 14308 h 2639750"/>
              <a:gd name="connsiteX2" fmla="*/ 1286927 w 2652421"/>
              <a:gd name="connsiteY2" fmla="*/ 43066 h 2639750"/>
              <a:gd name="connsiteX3" fmla="*/ 1480617 w 2652421"/>
              <a:gd name="connsiteY3" fmla="*/ 82296 h 2639750"/>
              <a:gd name="connsiteX4" fmla="*/ 1490665 w 2652421"/>
              <a:gd name="connsiteY4" fmla="*/ 83413 h 2639750"/>
              <a:gd name="connsiteX5" fmla="*/ 1523481 w 2652421"/>
              <a:gd name="connsiteY5" fmla="*/ 91110 h 2639750"/>
              <a:gd name="connsiteX6" fmla="*/ 1537321 w 2652421"/>
              <a:gd name="connsiteY6" fmla="*/ 95597 h 2639750"/>
              <a:gd name="connsiteX7" fmla="*/ 1779787 w 2652421"/>
              <a:gd name="connsiteY7" fmla="*/ 162386 h 2639750"/>
              <a:gd name="connsiteX8" fmla="*/ 2065707 w 2652421"/>
              <a:gd name="connsiteY8" fmla="*/ 269126 h 2639750"/>
              <a:gd name="connsiteX9" fmla="*/ 2318883 w 2652421"/>
              <a:gd name="connsiteY9" fmla="*/ 409102 h 2639750"/>
              <a:gd name="connsiteX10" fmla="*/ 2516560 w 2652421"/>
              <a:gd name="connsiteY10" fmla="*/ 589252 h 2639750"/>
              <a:gd name="connsiteX11" fmla="*/ 2651441 w 2652421"/>
              <a:gd name="connsiteY11" fmla="*/ 936194 h 2639750"/>
              <a:gd name="connsiteX12" fmla="*/ 2642881 w 2652421"/>
              <a:gd name="connsiteY12" fmla="*/ 1087189 h 2639750"/>
              <a:gd name="connsiteX13" fmla="*/ 2639651 w 2652421"/>
              <a:gd name="connsiteY13" fmla="*/ 1119413 h 2639750"/>
              <a:gd name="connsiteX14" fmla="*/ 2627853 w 2652421"/>
              <a:gd name="connsiteY14" fmla="*/ 1169713 h 2639750"/>
              <a:gd name="connsiteX15" fmla="*/ 2619799 w 2652421"/>
              <a:gd name="connsiteY15" fmla="*/ 1189398 h 2639750"/>
              <a:gd name="connsiteX16" fmla="*/ 2527267 w 2652421"/>
              <a:gd name="connsiteY16" fmla="*/ 1415674 h 2639750"/>
              <a:gd name="connsiteX17" fmla="*/ 2348353 w 2652421"/>
              <a:gd name="connsiteY17" fmla="*/ 1696578 h 2639750"/>
              <a:gd name="connsiteX18" fmla="*/ 2031701 w 2652421"/>
              <a:gd name="connsiteY18" fmla="*/ 2063834 h 2639750"/>
              <a:gd name="connsiteX19" fmla="*/ 1682315 w 2652421"/>
              <a:gd name="connsiteY19" fmla="*/ 2376916 h 2639750"/>
              <a:gd name="connsiteX20" fmla="*/ 1412989 w 2652421"/>
              <a:gd name="connsiteY20" fmla="*/ 2545110 h 2639750"/>
              <a:gd name="connsiteX21" fmla="*/ 1172552 w 2652421"/>
              <a:gd name="connsiteY21" fmla="*/ 2627583 h 2639750"/>
              <a:gd name="connsiteX22" fmla="*/ 964661 w 2652421"/>
              <a:gd name="connsiteY22" fmla="*/ 2634246 h 2639750"/>
              <a:gd name="connsiteX23" fmla="*/ 930240 w 2652421"/>
              <a:gd name="connsiteY23" fmla="*/ 2630140 h 2639750"/>
              <a:gd name="connsiteX24" fmla="*/ 890909 w 2652421"/>
              <a:gd name="connsiteY24" fmla="*/ 2620915 h 2639750"/>
              <a:gd name="connsiteX25" fmla="*/ 881671 w 2652421"/>
              <a:gd name="connsiteY25" fmla="*/ 2616888 h 2639750"/>
              <a:gd name="connsiteX26" fmla="*/ 825583 w 2652421"/>
              <a:gd name="connsiteY26" fmla="*/ 2597161 h 2639750"/>
              <a:gd name="connsiteX27" fmla="*/ 627901 w 2652421"/>
              <a:gd name="connsiteY27" fmla="*/ 2472930 h 2639750"/>
              <a:gd name="connsiteX28" fmla="*/ 433684 w 2652421"/>
              <a:gd name="connsiteY28" fmla="*/ 2242755 h 2639750"/>
              <a:gd name="connsiteX29" fmla="*/ 279510 w 2652421"/>
              <a:gd name="connsiteY29" fmla="*/ 1953655 h 2639750"/>
              <a:gd name="connsiteX30" fmla="*/ 50920 w 2652421"/>
              <a:gd name="connsiteY30" fmla="*/ 1233471 h 2639750"/>
              <a:gd name="connsiteX31" fmla="*/ 503 w 2652421"/>
              <a:gd name="connsiteY31" fmla="*/ 831946 h 2639750"/>
              <a:gd name="connsiteX32" fmla="*/ 20683 w 2652421"/>
              <a:gd name="connsiteY32" fmla="*/ 571714 h 2639750"/>
              <a:gd name="connsiteX33" fmla="*/ 21877 w 2652421"/>
              <a:gd name="connsiteY33" fmla="*/ 558479 h 2639750"/>
              <a:gd name="connsiteX34" fmla="*/ 33152 w 2652421"/>
              <a:gd name="connsiteY34" fmla="*/ 510412 h 2639750"/>
              <a:gd name="connsiteX35" fmla="*/ 38859 w 2652421"/>
              <a:gd name="connsiteY35" fmla="*/ 494764 h 2639750"/>
              <a:gd name="connsiteX36" fmla="*/ 79423 w 2652421"/>
              <a:gd name="connsiteY36" fmla="*/ 383140 h 2639750"/>
              <a:gd name="connsiteX37" fmla="*/ 303958 w 2652421"/>
              <a:gd name="connsiteY37" fmla="*/ 128063 h 2639750"/>
              <a:gd name="connsiteX38" fmla="*/ 536872 w 2652421"/>
              <a:gd name="connsiteY38" fmla="*/ 33162 h 2639750"/>
              <a:gd name="connsiteX39" fmla="*/ 839566 w 2652421"/>
              <a:gd name="connsiteY39" fmla="*/ 8 h 263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52421" h="2639750">
                <a:moveTo>
                  <a:pt x="839566" y="8"/>
                </a:moveTo>
                <a:cubicBezTo>
                  <a:pt x="923122" y="-233"/>
                  <a:pt x="1006253" y="5131"/>
                  <a:pt x="1089253" y="14308"/>
                </a:cubicBezTo>
                <a:cubicBezTo>
                  <a:pt x="1155526" y="21545"/>
                  <a:pt x="1221599" y="30719"/>
                  <a:pt x="1286927" y="43066"/>
                </a:cubicBezTo>
                <a:cubicBezTo>
                  <a:pt x="1351801" y="55182"/>
                  <a:pt x="1416112" y="69151"/>
                  <a:pt x="1480617" y="82296"/>
                </a:cubicBezTo>
                <a:cubicBezTo>
                  <a:pt x="1483901" y="82943"/>
                  <a:pt x="1487324" y="83002"/>
                  <a:pt x="1490665" y="83413"/>
                </a:cubicBezTo>
                <a:cubicBezTo>
                  <a:pt x="1501643" y="85988"/>
                  <a:pt x="1512501" y="88535"/>
                  <a:pt x="1523481" y="91110"/>
                </a:cubicBezTo>
                <a:cubicBezTo>
                  <a:pt x="1528103" y="92567"/>
                  <a:pt x="1532643" y="94375"/>
                  <a:pt x="1537321" y="95597"/>
                </a:cubicBezTo>
                <a:cubicBezTo>
                  <a:pt x="1618685" y="115548"/>
                  <a:pt x="1699729" y="137409"/>
                  <a:pt x="1779787" y="162386"/>
                </a:cubicBezTo>
                <a:cubicBezTo>
                  <a:pt x="1877009" y="192877"/>
                  <a:pt x="1972728" y="227603"/>
                  <a:pt x="2065707" y="269126"/>
                </a:cubicBezTo>
                <a:cubicBezTo>
                  <a:pt x="2154054" y="308694"/>
                  <a:pt x="2239156" y="353949"/>
                  <a:pt x="2318883" y="409102"/>
                </a:cubicBezTo>
                <a:cubicBezTo>
                  <a:pt x="2392794" y="460287"/>
                  <a:pt x="2460192" y="518624"/>
                  <a:pt x="2516560" y="589252"/>
                </a:cubicBezTo>
                <a:cubicBezTo>
                  <a:pt x="2597494" y="690812"/>
                  <a:pt x="2644369" y="805710"/>
                  <a:pt x="2651441" y="936194"/>
                </a:cubicBezTo>
                <a:cubicBezTo>
                  <a:pt x="2654206" y="986810"/>
                  <a:pt x="2651053" y="1037154"/>
                  <a:pt x="2642881" y="1087189"/>
                </a:cubicBezTo>
                <a:cubicBezTo>
                  <a:pt x="2641152" y="1097818"/>
                  <a:pt x="2640656" y="1108614"/>
                  <a:pt x="2639651" y="1119413"/>
                </a:cubicBezTo>
                <a:cubicBezTo>
                  <a:pt x="2635709" y="1136219"/>
                  <a:pt x="2631767" y="1153025"/>
                  <a:pt x="2627853" y="1169713"/>
                </a:cubicBezTo>
                <a:cubicBezTo>
                  <a:pt x="2625168" y="1176275"/>
                  <a:pt x="2621787" y="1182549"/>
                  <a:pt x="2619799" y="1189398"/>
                </a:cubicBezTo>
                <a:cubicBezTo>
                  <a:pt x="2596914" y="1267972"/>
                  <a:pt x="2565043" y="1343073"/>
                  <a:pt x="2527267" y="1415674"/>
                </a:cubicBezTo>
                <a:cubicBezTo>
                  <a:pt x="2475840" y="1514458"/>
                  <a:pt x="2414958" y="1607429"/>
                  <a:pt x="2348353" y="1696578"/>
                </a:cubicBezTo>
                <a:cubicBezTo>
                  <a:pt x="2251563" y="1826507"/>
                  <a:pt x="2144597" y="1947726"/>
                  <a:pt x="2031701" y="2063834"/>
                </a:cubicBezTo>
                <a:cubicBezTo>
                  <a:pt x="1922359" y="2176188"/>
                  <a:pt x="1807577" y="2282431"/>
                  <a:pt x="1682315" y="2376916"/>
                </a:cubicBezTo>
                <a:cubicBezTo>
                  <a:pt x="1597445" y="2440827"/>
                  <a:pt x="1508667" y="2498613"/>
                  <a:pt x="1412989" y="2545110"/>
                </a:cubicBezTo>
                <a:cubicBezTo>
                  <a:pt x="1336242" y="2582532"/>
                  <a:pt x="1256592" y="2611710"/>
                  <a:pt x="1172552" y="2627583"/>
                </a:cubicBezTo>
                <a:cubicBezTo>
                  <a:pt x="1103579" y="2640543"/>
                  <a:pt x="1034343" y="2643771"/>
                  <a:pt x="964661" y="2634246"/>
                </a:cubicBezTo>
                <a:cubicBezTo>
                  <a:pt x="953193" y="2632672"/>
                  <a:pt x="941763" y="2631479"/>
                  <a:pt x="930240" y="2630140"/>
                </a:cubicBezTo>
                <a:cubicBezTo>
                  <a:pt x="917089" y="2627055"/>
                  <a:pt x="904059" y="2623999"/>
                  <a:pt x="890909" y="2620915"/>
                </a:cubicBezTo>
                <a:cubicBezTo>
                  <a:pt x="887789" y="2619563"/>
                  <a:pt x="884873" y="2617887"/>
                  <a:pt x="881671" y="2616888"/>
                </a:cubicBezTo>
                <a:cubicBezTo>
                  <a:pt x="862984" y="2610274"/>
                  <a:pt x="843956" y="2604571"/>
                  <a:pt x="825583" y="2597161"/>
                </a:cubicBezTo>
                <a:cubicBezTo>
                  <a:pt x="752128" y="2567906"/>
                  <a:pt x="687066" y="2525119"/>
                  <a:pt x="627901" y="2472930"/>
                </a:cubicBezTo>
                <a:cubicBezTo>
                  <a:pt x="551858" y="2405869"/>
                  <a:pt x="489054" y="2327408"/>
                  <a:pt x="433684" y="2242755"/>
                </a:cubicBezTo>
                <a:cubicBezTo>
                  <a:pt x="373605" y="2151046"/>
                  <a:pt x="323171" y="2054036"/>
                  <a:pt x="279510" y="1953655"/>
                </a:cubicBezTo>
                <a:cubicBezTo>
                  <a:pt x="178416" y="1721517"/>
                  <a:pt x="104157" y="1480794"/>
                  <a:pt x="50920" y="1233471"/>
                </a:cubicBezTo>
                <a:cubicBezTo>
                  <a:pt x="22408" y="1101058"/>
                  <a:pt x="3476" y="967420"/>
                  <a:pt x="503" y="831946"/>
                </a:cubicBezTo>
                <a:cubicBezTo>
                  <a:pt x="-1528" y="744553"/>
                  <a:pt x="2091" y="657493"/>
                  <a:pt x="20683" y="571714"/>
                </a:cubicBezTo>
                <a:cubicBezTo>
                  <a:pt x="21582" y="567337"/>
                  <a:pt x="21488" y="562852"/>
                  <a:pt x="21877" y="558479"/>
                </a:cubicBezTo>
                <a:cubicBezTo>
                  <a:pt x="25627" y="542496"/>
                  <a:pt x="29403" y="526396"/>
                  <a:pt x="33152" y="510412"/>
                </a:cubicBezTo>
                <a:cubicBezTo>
                  <a:pt x="35144" y="505176"/>
                  <a:pt x="37591" y="500170"/>
                  <a:pt x="38859" y="494764"/>
                </a:cubicBezTo>
                <a:cubicBezTo>
                  <a:pt x="48076" y="456009"/>
                  <a:pt x="62464" y="419088"/>
                  <a:pt x="79423" y="383140"/>
                </a:cubicBezTo>
                <a:cubicBezTo>
                  <a:pt x="129543" y="276362"/>
                  <a:pt x="203939" y="190900"/>
                  <a:pt x="303958" y="128063"/>
                </a:cubicBezTo>
                <a:cubicBezTo>
                  <a:pt x="376041" y="82851"/>
                  <a:pt x="454446" y="53010"/>
                  <a:pt x="536872" y="33162"/>
                </a:cubicBezTo>
                <a:cubicBezTo>
                  <a:pt x="636412" y="9269"/>
                  <a:pt x="737497" y="494"/>
                  <a:pt x="839566" y="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9C54-175A-42C9-B61C-D3BDAB0C932D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211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1907337-62FB-4A28-945F-AD15B5D05C7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41802" y="1965961"/>
            <a:ext cx="2951429" cy="2172627"/>
          </a:xfrm>
          <a:custGeom>
            <a:avLst/>
            <a:gdLst>
              <a:gd name="connsiteX0" fmla="*/ 0 w 2951429"/>
              <a:gd name="connsiteY0" fmla="*/ 0 h 2172627"/>
              <a:gd name="connsiteX1" fmla="*/ 2951429 w 2951429"/>
              <a:gd name="connsiteY1" fmla="*/ 0 h 2172627"/>
              <a:gd name="connsiteX2" fmla="*/ 2951429 w 2951429"/>
              <a:gd name="connsiteY2" fmla="*/ 2172627 h 2172627"/>
              <a:gd name="connsiteX3" fmla="*/ 0 w 2951429"/>
              <a:gd name="connsiteY3" fmla="*/ 2172627 h 217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1429" h="2172627">
                <a:moveTo>
                  <a:pt x="0" y="0"/>
                </a:moveTo>
                <a:lnTo>
                  <a:pt x="2951429" y="0"/>
                </a:lnTo>
                <a:lnTo>
                  <a:pt x="2951429" y="2172627"/>
                </a:lnTo>
                <a:lnTo>
                  <a:pt x="0" y="21726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189E974-ECAD-42B4-AE85-9FFEC759F27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14401" y="1965961"/>
            <a:ext cx="2951429" cy="2172627"/>
          </a:xfrm>
          <a:custGeom>
            <a:avLst/>
            <a:gdLst>
              <a:gd name="connsiteX0" fmla="*/ 0 w 2951429"/>
              <a:gd name="connsiteY0" fmla="*/ 0 h 2172627"/>
              <a:gd name="connsiteX1" fmla="*/ 2951429 w 2951429"/>
              <a:gd name="connsiteY1" fmla="*/ 0 h 2172627"/>
              <a:gd name="connsiteX2" fmla="*/ 2951429 w 2951429"/>
              <a:gd name="connsiteY2" fmla="*/ 2172627 h 2172627"/>
              <a:gd name="connsiteX3" fmla="*/ 0 w 2951429"/>
              <a:gd name="connsiteY3" fmla="*/ 2172627 h 217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1429" h="2172627">
                <a:moveTo>
                  <a:pt x="0" y="0"/>
                </a:moveTo>
                <a:lnTo>
                  <a:pt x="2951429" y="0"/>
                </a:lnTo>
                <a:lnTo>
                  <a:pt x="2951429" y="2172627"/>
                </a:lnTo>
                <a:lnTo>
                  <a:pt x="0" y="21726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F3735A30-14B4-4158-9F38-DC9D43E870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69203" y="1965961"/>
            <a:ext cx="2951429" cy="2172627"/>
          </a:xfrm>
          <a:custGeom>
            <a:avLst/>
            <a:gdLst>
              <a:gd name="connsiteX0" fmla="*/ 0 w 2951429"/>
              <a:gd name="connsiteY0" fmla="*/ 0 h 2172627"/>
              <a:gd name="connsiteX1" fmla="*/ 2951429 w 2951429"/>
              <a:gd name="connsiteY1" fmla="*/ 0 h 2172627"/>
              <a:gd name="connsiteX2" fmla="*/ 2951429 w 2951429"/>
              <a:gd name="connsiteY2" fmla="*/ 2172627 h 2172627"/>
              <a:gd name="connsiteX3" fmla="*/ 0 w 2951429"/>
              <a:gd name="connsiteY3" fmla="*/ 2172627 h 217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1429" h="2172627">
                <a:moveTo>
                  <a:pt x="0" y="0"/>
                </a:moveTo>
                <a:lnTo>
                  <a:pt x="2951429" y="0"/>
                </a:lnTo>
                <a:lnTo>
                  <a:pt x="2951429" y="2172627"/>
                </a:lnTo>
                <a:lnTo>
                  <a:pt x="0" y="21726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4665-8BA3-4966-8070-4C7E39DDEE72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EE8F-7F13-4FD3-BBD9-EDAE10484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74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2BA295D1-B654-498B-8C31-F42EACB02E1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16861" y="2007220"/>
            <a:ext cx="2092969" cy="2106546"/>
          </a:xfrm>
          <a:custGeom>
            <a:avLst/>
            <a:gdLst>
              <a:gd name="connsiteX0" fmla="*/ 0 w 2092969"/>
              <a:gd name="connsiteY0" fmla="*/ 0 h 2106546"/>
              <a:gd name="connsiteX1" fmla="*/ 2092969 w 2092969"/>
              <a:gd name="connsiteY1" fmla="*/ 0 h 2106546"/>
              <a:gd name="connsiteX2" fmla="*/ 2092969 w 2092969"/>
              <a:gd name="connsiteY2" fmla="*/ 2106546 h 2106546"/>
              <a:gd name="connsiteX3" fmla="*/ 0 w 2092969"/>
              <a:gd name="connsiteY3" fmla="*/ 2106546 h 210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969" h="2106546">
                <a:moveTo>
                  <a:pt x="0" y="0"/>
                </a:moveTo>
                <a:lnTo>
                  <a:pt x="2092969" y="0"/>
                </a:lnTo>
                <a:lnTo>
                  <a:pt x="2092969" y="2106546"/>
                </a:lnTo>
                <a:lnTo>
                  <a:pt x="0" y="2106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49CB61D-D754-4BE0-AB54-5B6A1FD6119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479480" y="2007220"/>
            <a:ext cx="2092969" cy="2106546"/>
          </a:xfrm>
          <a:custGeom>
            <a:avLst/>
            <a:gdLst>
              <a:gd name="connsiteX0" fmla="*/ 0 w 2092969"/>
              <a:gd name="connsiteY0" fmla="*/ 0 h 2106546"/>
              <a:gd name="connsiteX1" fmla="*/ 2092969 w 2092969"/>
              <a:gd name="connsiteY1" fmla="*/ 0 h 2106546"/>
              <a:gd name="connsiteX2" fmla="*/ 2092969 w 2092969"/>
              <a:gd name="connsiteY2" fmla="*/ 2106546 h 2106546"/>
              <a:gd name="connsiteX3" fmla="*/ 0 w 2092969"/>
              <a:gd name="connsiteY3" fmla="*/ 2106546 h 210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969" h="2106546">
                <a:moveTo>
                  <a:pt x="0" y="0"/>
                </a:moveTo>
                <a:lnTo>
                  <a:pt x="2092969" y="0"/>
                </a:lnTo>
                <a:lnTo>
                  <a:pt x="2092969" y="2106546"/>
                </a:lnTo>
                <a:lnTo>
                  <a:pt x="0" y="2106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EB3879F5-4E11-4072-9D19-99079A20FD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42098" y="2007220"/>
            <a:ext cx="2092969" cy="2106546"/>
          </a:xfrm>
          <a:custGeom>
            <a:avLst/>
            <a:gdLst>
              <a:gd name="connsiteX0" fmla="*/ 0 w 2092969"/>
              <a:gd name="connsiteY0" fmla="*/ 0 h 2106546"/>
              <a:gd name="connsiteX1" fmla="*/ 2092969 w 2092969"/>
              <a:gd name="connsiteY1" fmla="*/ 0 h 2106546"/>
              <a:gd name="connsiteX2" fmla="*/ 2092969 w 2092969"/>
              <a:gd name="connsiteY2" fmla="*/ 2106546 h 2106546"/>
              <a:gd name="connsiteX3" fmla="*/ 0 w 2092969"/>
              <a:gd name="connsiteY3" fmla="*/ 2106546 h 210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969" h="2106546">
                <a:moveTo>
                  <a:pt x="0" y="0"/>
                </a:moveTo>
                <a:lnTo>
                  <a:pt x="2092969" y="0"/>
                </a:lnTo>
                <a:lnTo>
                  <a:pt x="2092969" y="2106546"/>
                </a:lnTo>
                <a:lnTo>
                  <a:pt x="0" y="2106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D74998FD-1212-4B27-88A3-C580A3E09E5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42" y="2007220"/>
            <a:ext cx="2092969" cy="2106546"/>
          </a:xfrm>
          <a:custGeom>
            <a:avLst/>
            <a:gdLst>
              <a:gd name="connsiteX0" fmla="*/ 0 w 2092969"/>
              <a:gd name="connsiteY0" fmla="*/ 0 h 2106546"/>
              <a:gd name="connsiteX1" fmla="*/ 2092969 w 2092969"/>
              <a:gd name="connsiteY1" fmla="*/ 0 h 2106546"/>
              <a:gd name="connsiteX2" fmla="*/ 2092969 w 2092969"/>
              <a:gd name="connsiteY2" fmla="*/ 2106546 h 2106546"/>
              <a:gd name="connsiteX3" fmla="*/ 0 w 2092969"/>
              <a:gd name="connsiteY3" fmla="*/ 2106546 h 210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969" h="2106546">
                <a:moveTo>
                  <a:pt x="0" y="0"/>
                </a:moveTo>
                <a:lnTo>
                  <a:pt x="2092969" y="0"/>
                </a:lnTo>
                <a:lnTo>
                  <a:pt x="2092969" y="2106546"/>
                </a:lnTo>
                <a:lnTo>
                  <a:pt x="0" y="2106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4665-8BA3-4966-8070-4C7E39DDEE72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EE8F-7F13-4FD3-BBD9-EDAE10484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1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8D8C1-F3F6-4104-8D5D-A1B3542A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AB6D-03F2-44DE-811D-F25D951BD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A07FA-1A48-415C-B64F-A31C269EA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308FD-9CFD-4ED9-80C8-572EA222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EAB14-5D4E-4801-9C61-81ED71534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CC49F-D61B-4852-91BB-7752A830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299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FA58246-03A0-4F77-B348-19EFFD964B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86306" y="748145"/>
            <a:ext cx="2549562" cy="1764254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B6D0EB15-9A56-4C1A-AF09-6581402AD4E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86306" y="4355287"/>
            <a:ext cx="2549562" cy="1764000"/>
          </a:xfrm>
          <a:custGeom>
            <a:avLst/>
            <a:gdLst>
              <a:gd name="connsiteX0" fmla="*/ 0 w 2549562"/>
              <a:gd name="connsiteY0" fmla="*/ 0 h 3368431"/>
              <a:gd name="connsiteX1" fmla="*/ 2549562 w 2549562"/>
              <a:gd name="connsiteY1" fmla="*/ 0 h 3368431"/>
              <a:gd name="connsiteX2" fmla="*/ 2549562 w 2549562"/>
              <a:gd name="connsiteY2" fmla="*/ 3368431 h 3368431"/>
              <a:gd name="connsiteX3" fmla="*/ 0 w 2549562"/>
              <a:gd name="connsiteY3" fmla="*/ 3368431 h 336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368431">
                <a:moveTo>
                  <a:pt x="0" y="0"/>
                </a:moveTo>
                <a:lnTo>
                  <a:pt x="2549562" y="0"/>
                </a:lnTo>
                <a:lnTo>
                  <a:pt x="2549562" y="3368431"/>
                </a:lnTo>
                <a:lnTo>
                  <a:pt x="0" y="336843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DFDFB923-CABB-4E63-82F2-94C604E4F34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80438" y="2551843"/>
            <a:ext cx="2549562" cy="1764000"/>
          </a:xfrm>
          <a:custGeom>
            <a:avLst/>
            <a:gdLst>
              <a:gd name="connsiteX0" fmla="*/ 0 w 2549562"/>
              <a:gd name="connsiteY0" fmla="*/ 0 h 2244195"/>
              <a:gd name="connsiteX1" fmla="*/ 2549562 w 2549562"/>
              <a:gd name="connsiteY1" fmla="*/ 0 h 2244195"/>
              <a:gd name="connsiteX2" fmla="*/ 2549562 w 2549562"/>
              <a:gd name="connsiteY2" fmla="*/ 2244195 h 2244195"/>
              <a:gd name="connsiteX3" fmla="*/ 0 w 2549562"/>
              <a:gd name="connsiteY3" fmla="*/ 2244195 h 224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2244195">
                <a:moveTo>
                  <a:pt x="0" y="0"/>
                </a:moveTo>
                <a:lnTo>
                  <a:pt x="2549562" y="0"/>
                </a:lnTo>
                <a:lnTo>
                  <a:pt x="2549562" y="2244195"/>
                </a:lnTo>
                <a:lnTo>
                  <a:pt x="0" y="224419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9E5573C-ADCF-4FCE-8A56-D143A45E85A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880438" y="4355287"/>
            <a:ext cx="2549562" cy="1764000"/>
          </a:xfrm>
          <a:custGeom>
            <a:avLst/>
            <a:gdLst>
              <a:gd name="connsiteX0" fmla="*/ 0 w 2549562"/>
              <a:gd name="connsiteY0" fmla="*/ 0 h 2770665"/>
              <a:gd name="connsiteX1" fmla="*/ 2549562 w 2549562"/>
              <a:gd name="connsiteY1" fmla="*/ 0 h 2770665"/>
              <a:gd name="connsiteX2" fmla="*/ 2549562 w 2549562"/>
              <a:gd name="connsiteY2" fmla="*/ 2770665 h 2770665"/>
              <a:gd name="connsiteX3" fmla="*/ 0 w 2549562"/>
              <a:gd name="connsiteY3" fmla="*/ 2770665 h 277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2770665">
                <a:moveTo>
                  <a:pt x="0" y="0"/>
                </a:moveTo>
                <a:lnTo>
                  <a:pt x="2549562" y="0"/>
                </a:lnTo>
                <a:lnTo>
                  <a:pt x="2549562" y="2770665"/>
                </a:lnTo>
                <a:lnTo>
                  <a:pt x="0" y="277066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2E4F8B2-72FB-4883-B88B-D9E7DA3EA7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880438" y="748145"/>
            <a:ext cx="2549562" cy="1764254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Picture Placeholder 20">
            <a:extLst>
              <a:ext uri="{FF2B5EF4-FFF2-40B4-BE49-F238E27FC236}">
                <a16:creationId xmlns:a16="http://schemas.microsoft.com/office/drawing/2014/main" id="{94E50250-25C6-5444-8D85-011B0CB5430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86306" y="2551843"/>
            <a:ext cx="2549562" cy="1764000"/>
          </a:xfrm>
          <a:custGeom>
            <a:avLst/>
            <a:gdLst>
              <a:gd name="connsiteX0" fmla="*/ 0 w 2549562"/>
              <a:gd name="connsiteY0" fmla="*/ 0 h 3368431"/>
              <a:gd name="connsiteX1" fmla="*/ 2549562 w 2549562"/>
              <a:gd name="connsiteY1" fmla="*/ 0 h 3368431"/>
              <a:gd name="connsiteX2" fmla="*/ 2549562 w 2549562"/>
              <a:gd name="connsiteY2" fmla="*/ 3368431 h 3368431"/>
              <a:gd name="connsiteX3" fmla="*/ 0 w 2549562"/>
              <a:gd name="connsiteY3" fmla="*/ 3368431 h 336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368431">
                <a:moveTo>
                  <a:pt x="0" y="0"/>
                </a:moveTo>
                <a:lnTo>
                  <a:pt x="2549562" y="0"/>
                </a:lnTo>
                <a:lnTo>
                  <a:pt x="2549562" y="3368431"/>
                </a:lnTo>
                <a:lnTo>
                  <a:pt x="0" y="336843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24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FA58246-03A0-4F77-B348-19EFFD964B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86306" y="1153391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2E4F8B2-72FB-4883-B88B-D9E7DA3EA7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24730" y="11533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08AE3B26-CABA-194E-9361-BDD8212804A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3154" y="11533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Picture Placeholder 16">
            <a:extLst>
              <a:ext uri="{FF2B5EF4-FFF2-40B4-BE49-F238E27FC236}">
                <a16:creationId xmlns:a16="http://schemas.microsoft.com/office/drawing/2014/main" id="{05DFAC5A-C1D0-304E-9C22-B093F6C018B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401578" y="11533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0ECA90FF-1299-9949-9B21-67CE76C4A7B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0440000" y="11533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9">
            <a:extLst>
              <a:ext uri="{FF2B5EF4-FFF2-40B4-BE49-F238E27FC236}">
                <a16:creationId xmlns:a16="http://schemas.microsoft.com/office/drawing/2014/main" id="{FCCFF6C9-77EB-2146-9E01-A1FB7924D19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286306" y="1911928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2E16813F-EE0D-D843-B57A-B582D3F73FC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324730" y="19119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0B11882A-D90D-FA4A-BC34-5B6E313474B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63154" y="19119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6">
            <a:extLst>
              <a:ext uri="{FF2B5EF4-FFF2-40B4-BE49-F238E27FC236}">
                <a16:creationId xmlns:a16="http://schemas.microsoft.com/office/drawing/2014/main" id="{F4F5C7FF-9ABB-3F49-B476-513BCF14BD9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401578" y="19119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6">
            <a:extLst>
              <a:ext uri="{FF2B5EF4-FFF2-40B4-BE49-F238E27FC236}">
                <a16:creationId xmlns:a16="http://schemas.microsoft.com/office/drawing/2014/main" id="{15CCDC01-B8CD-D94D-8B6B-BFCBC5C960DB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0440000" y="19119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9">
            <a:extLst>
              <a:ext uri="{FF2B5EF4-FFF2-40B4-BE49-F238E27FC236}">
                <a16:creationId xmlns:a16="http://schemas.microsoft.com/office/drawing/2014/main" id="{EC6E88D1-709E-7347-9B43-AB195B332D4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286306" y="2670465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id="{AABEBBE6-6377-0F4D-A206-C9DBD83E172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324730" y="26704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825FADD7-CC3A-0449-A3A0-A87803D2EFD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8363154" y="26704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id="{037E96A8-008E-B34E-99D4-C5CA06213C5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9401578" y="26704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" name="Picture Placeholder 16">
            <a:extLst>
              <a:ext uri="{FF2B5EF4-FFF2-40B4-BE49-F238E27FC236}">
                <a16:creationId xmlns:a16="http://schemas.microsoft.com/office/drawing/2014/main" id="{419CE2DA-31B9-DF4B-A1D4-A55D68FEB5E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440000" y="26704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4487242B-AA60-0B41-9D0F-65CA1B9087E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286306" y="3439391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8C2F28CC-8AC5-D74C-A143-45FEA34C6438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324730" y="34393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13BDBA42-CC0F-BF4F-A829-2B76519B000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363154" y="34393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F0CBF5F5-025B-714B-B90C-2B418748486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9401578" y="34393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01900A37-F2A7-414E-9B57-5616B59399C3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10440000" y="34393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D71DDFA4-1665-5540-8432-A9811E8D1B41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86306" y="4197928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0FAD0629-39DF-E64D-B9AE-3E159805E73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7324730" y="41979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A6F2B521-197C-884F-94A1-CF30C444FBE6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363154" y="41979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AAA95184-A001-7B4C-B9A0-4274C082B962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9401578" y="41979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5300D12F-97DA-FD4D-8E88-A229BF3068E5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10440000" y="41979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" name="Picture Placeholder 19">
            <a:extLst>
              <a:ext uri="{FF2B5EF4-FFF2-40B4-BE49-F238E27FC236}">
                <a16:creationId xmlns:a16="http://schemas.microsoft.com/office/drawing/2014/main" id="{A5341F85-51B0-9C4C-9D1F-2F1697D4DF8D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286306" y="4956465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id="{F60098D5-031A-2244-8C01-CBAFCF160FEA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7324730" y="49564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" name="Picture Placeholder 16">
            <a:extLst>
              <a:ext uri="{FF2B5EF4-FFF2-40B4-BE49-F238E27FC236}">
                <a16:creationId xmlns:a16="http://schemas.microsoft.com/office/drawing/2014/main" id="{17A0CA4F-36E5-7940-A3E8-128BA2FAD808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8363154" y="49564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5B3BDF38-4383-BA4B-9A35-200AA58E211D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9401578" y="49564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" name="Picture Placeholder 16">
            <a:extLst>
              <a:ext uri="{FF2B5EF4-FFF2-40B4-BE49-F238E27FC236}">
                <a16:creationId xmlns:a16="http://schemas.microsoft.com/office/drawing/2014/main" id="{6B5BD9C8-F306-F64B-9AB9-C7D60FBDED28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10440000" y="49564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95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FA58246-03A0-4F77-B348-19EFFD964B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57998" y="1894459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2E4F8B2-72FB-4883-B88B-D9E7DA3EA7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49557" y="1894459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08AE3B26-CABA-194E-9361-BDD8212804A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592692" y="1894459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6">
            <a:extLst>
              <a:ext uri="{FF2B5EF4-FFF2-40B4-BE49-F238E27FC236}">
                <a16:creationId xmlns:a16="http://schemas.microsoft.com/office/drawing/2014/main" id="{15CCDC01-B8CD-D94D-8B6B-BFCBC5C960DB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0440000" y="1894459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825FADD7-CC3A-0449-A3A0-A87803D2EFD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8024943" y="1894459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" name="Picture Placeholder 19">
            <a:extLst>
              <a:ext uri="{FF2B5EF4-FFF2-40B4-BE49-F238E27FC236}">
                <a16:creationId xmlns:a16="http://schemas.microsoft.com/office/drawing/2014/main" id="{2A1822BF-ECD0-F844-AD09-F5DEBA707BA2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57998" y="2858605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" name="Picture Placeholder 16">
            <a:extLst>
              <a:ext uri="{FF2B5EF4-FFF2-40B4-BE49-F238E27FC236}">
                <a16:creationId xmlns:a16="http://schemas.microsoft.com/office/drawing/2014/main" id="{53DF9CC5-1AFC-BE47-821D-FB0AD83766C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249557" y="285860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" name="Picture Placeholder 16">
            <a:extLst>
              <a:ext uri="{FF2B5EF4-FFF2-40B4-BE49-F238E27FC236}">
                <a16:creationId xmlns:a16="http://schemas.microsoft.com/office/drawing/2014/main" id="{FC724DBF-A5B0-1446-A538-0E4E0079CDE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5592692" y="285860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" name="Picture Placeholder 16">
            <a:extLst>
              <a:ext uri="{FF2B5EF4-FFF2-40B4-BE49-F238E27FC236}">
                <a16:creationId xmlns:a16="http://schemas.microsoft.com/office/drawing/2014/main" id="{5098621A-5BBB-0245-9E72-B7D95FDE0996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0440000" y="285860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" name="Picture Placeholder 16">
            <a:extLst>
              <a:ext uri="{FF2B5EF4-FFF2-40B4-BE49-F238E27FC236}">
                <a16:creationId xmlns:a16="http://schemas.microsoft.com/office/drawing/2014/main" id="{068B0DCA-B7DB-AA4C-98FA-F230AA70C03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024943" y="285860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" name="Picture Placeholder 19">
            <a:extLst>
              <a:ext uri="{FF2B5EF4-FFF2-40B4-BE49-F238E27FC236}">
                <a16:creationId xmlns:a16="http://schemas.microsoft.com/office/drawing/2014/main" id="{704F4993-616C-1243-B45E-3B2B8961505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57998" y="3825483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" name="Picture Placeholder 16">
            <a:extLst>
              <a:ext uri="{FF2B5EF4-FFF2-40B4-BE49-F238E27FC236}">
                <a16:creationId xmlns:a16="http://schemas.microsoft.com/office/drawing/2014/main" id="{0730245D-5244-D349-81B1-C0B704D8D6C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249557" y="3825483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" name="Picture Placeholder 16">
            <a:extLst>
              <a:ext uri="{FF2B5EF4-FFF2-40B4-BE49-F238E27FC236}">
                <a16:creationId xmlns:a16="http://schemas.microsoft.com/office/drawing/2014/main" id="{9EC62872-4E68-8E46-82B5-DC6C69C151F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5592692" y="3825483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3" name="Picture Placeholder 16">
            <a:extLst>
              <a:ext uri="{FF2B5EF4-FFF2-40B4-BE49-F238E27FC236}">
                <a16:creationId xmlns:a16="http://schemas.microsoft.com/office/drawing/2014/main" id="{0B522F08-F1A4-B74D-9B93-3FC04319881C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10440000" y="3825483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4" name="Picture Placeholder 16">
            <a:extLst>
              <a:ext uri="{FF2B5EF4-FFF2-40B4-BE49-F238E27FC236}">
                <a16:creationId xmlns:a16="http://schemas.microsoft.com/office/drawing/2014/main" id="{837450E6-155C-BF42-B59C-714B51F66C4F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024943" y="3825483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" name="Picture Placeholder 19">
            <a:extLst>
              <a:ext uri="{FF2B5EF4-FFF2-40B4-BE49-F238E27FC236}">
                <a16:creationId xmlns:a16="http://schemas.microsoft.com/office/drawing/2014/main" id="{6FC2E9B5-42A5-8745-9162-C193A769B85E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857998" y="4790995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" name="Picture Placeholder 16">
            <a:extLst>
              <a:ext uri="{FF2B5EF4-FFF2-40B4-BE49-F238E27FC236}">
                <a16:creationId xmlns:a16="http://schemas.microsoft.com/office/drawing/2014/main" id="{E20F3AC1-C42C-1E4B-94F8-28D1D569926B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3249557" y="479099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2" name="Picture Placeholder 16">
            <a:extLst>
              <a:ext uri="{FF2B5EF4-FFF2-40B4-BE49-F238E27FC236}">
                <a16:creationId xmlns:a16="http://schemas.microsoft.com/office/drawing/2014/main" id="{36ED2494-E161-CE45-B17B-15F0A6BA24AF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5592692" y="479099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3" name="Picture Placeholder 16">
            <a:extLst>
              <a:ext uri="{FF2B5EF4-FFF2-40B4-BE49-F238E27FC236}">
                <a16:creationId xmlns:a16="http://schemas.microsoft.com/office/drawing/2014/main" id="{495D9C25-7578-8B44-A1C8-6CCEC16D19F7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10440000" y="479099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" name="Picture Placeholder 16">
            <a:extLst>
              <a:ext uri="{FF2B5EF4-FFF2-40B4-BE49-F238E27FC236}">
                <a16:creationId xmlns:a16="http://schemas.microsoft.com/office/drawing/2014/main" id="{79D7CFC3-3579-D94C-B7E9-AE116D47DB1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8024943" y="479099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5" name="Picture Placeholder 19">
            <a:extLst>
              <a:ext uri="{FF2B5EF4-FFF2-40B4-BE49-F238E27FC236}">
                <a16:creationId xmlns:a16="http://schemas.microsoft.com/office/drawing/2014/main" id="{49972ABB-1B45-AA4E-8A9B-B6C3FC0131AF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857998" y="5741552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6" name="Picture Placeholder 16">
            <a:extLst>
              <a:ext uri="{FF2B5EF4-FFF2-40B4-BE49-F238E27FC236}">
                <a16:creationId xmlns:a16="http://schemas.microsoft.com/office/drawing/2014/main" id="{8EC01E57-BC0E-0D42-B413-1B4EB594C938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3249557" y="5741552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7" name="Picture Placeholder 16">
            <a:extLst>
              <a:ext uri="{FF2B5EF4-FFF2-40B4-BE49-F238E27FC236}">
                <a16:creationId xmlns:a16="http://schemas.microsoft.com/office/drawing/2014/main" id="{FE9B7B0C-50F0-E44A-A79F-CAD835808422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5592692" y="5741552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" name="Picture Placeholder 16">
            <a:extLst>
              <a:ext uri="{FF2B5EF4-FFF2-40B4-BE49-F238E27FC236}">
                <a16:creationId xmlns:a16="http://schemas.microsoft.com/office/drawing/2014/main" id="{268DCB47-2A21-1E4F-AE19-C1D5D5072765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0440000" y="5741552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9" name="Picture Placeholder 16">
            <a:extLst>
              <a:ext uri="{FF2B5EF4-FFF2-40B4-BE49-F238E27FC236}">
                <a16:creationId xmlns:a16="http://schemas.microsoft.com/office/drawing/2014/main" id="{F6A21D38-FA16-F948-AC94-C96958D2D4B4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8024943" y="5741552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03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FA58246-03A0-4F77-B348-19EFFD964B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597192" y="1762991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2E4F8B2-72FB-4883-B88B-D9E7DA3EA7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35616" y="1762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08AE3B26-CABA-194E-9361-BDD8212804A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674040" y="1762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Picture Placeholder 16">
            <a:extLst>
              <a:ext uri="{FF2B5EF4-FFF2-40B4-BE49-F238E27FC236}">
                <a16:creationId xmlns:a16="http://schemas.microsoft.com/office/drawing/2014/main" id="{05DFAC5A-C1D0-304E-9C22-B093F6C018B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712464" y="1762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0ECA90FF-1299-9949-9B21-67CE76C4A7B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750886" y="1762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9">
            <a:extLst>
              <a:ext uri="{FF2B5EF4-FFF2-40B4-BE49-F238E27FC236}">
                <a16:creationId xmlns:a16="http://schemas.microsoft.com/office/drawing/2014/main" id="{FCCFF6C9-77EB-2146-9E01-A1FB7924D19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597192" y="2521528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2E16813F-EE0D-D843-B57A-B582D3F73FC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635616" y="2521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0B11882A-D90D-FA4A-BC34-5B6E313474B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674040" y="2521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6">
            <a:extLst>
              <a:ext uri="{FF2B5EF4-FFF2-40B4-BE49-F238E27FC236}">
                <a16:creationId xmlns:a16="http://schemas.microsoft.com/office/drawing/2014/main" id="{F4F5C7FF-9ABB-3F49-B476-513BCF14BD9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712464" y="2521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6">
            <a:extLst>
              <a:ext uri="{FF2B5EF4-FFF2-40B4-BE49-F238E27FC236}">
                <a16:creationId xmlns:a16="http://schemas.microsoft.com/office/drawing/2014/main" id="{15CCDC01-B8CD-D94D-8B6B-BFCBC5C960DB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750886" y="2521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9">
            <a:extLst>
              <a:ext uri="{FF2B5EF4-FFF2-40B4-BE49-F238E27FC236}">
                <a16:creationId xmlns:a16="http://schemas.microsoft.com/office/drawing/2014/main" id="{EC6E88D1-709E-7347-9B43-AB195B332D4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597192" y="3280065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id="{AABEBBE6-6377-0F4D-A206-C9DBD83E172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35616" y="3280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825FADD7-CC3A-0449-A3A0-A87803D2EFD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7674040" y="3280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id="{037E96A8-008E-B34E-99D4-C5CA06213C5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712464" y="3280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" name="Picture Placeholder 16">
            <a:extLst>
              <a:ext uri="{FF2B5EF4-FFF2-40B4-BE49-F238E27FC236}">
                <a16:creationId xmlns:a16="http://schemas.microsoft.com/office/drawing/2014/main" id="{419CE2DA-31B9-DF4B-A1D4-A55D68FEB5E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9750886" y="3280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4487242B-AA60-0B41-9D0F-65CA1B9087E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5597192" y="4048991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8C2F28CC-8AC5-D74C-A143-45FEA34C6438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635616" y="4048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13BDBA42-CC0F-BF4F-A829-2B76519B000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7674040" y="4048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F0CBF5F5-025B-714B-B90C-2B4187484862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712464" y="4048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01900A37-F2A7-414E-9B57-5616B59399C3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9750886" y="4048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D71DDFA4-1665-5540-8432-A9811E8D1B41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5597192" y="4807528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0FAD0629-39DF-E64D-B9AE-3E159805E737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6635616" y="4807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A6F2B521-197C-884F-94A1-CF30C444FBE6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7674040" y="4807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AAA95184-A001-7B4C-B9A0-4274C082B962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8712464" y="4807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" name="Picture Placeholder 16">
            <a:extLst>
              <a:ext uri="{FF2B5EF4-FFF2-40B4-BE49-F238E27FC236}">
                <a16:creationId xmlns:a16="http://schemas.microsoft.com/office/drawing/2014/main" id="{5300D12F-97DA-FD4D-8E88-A229BF3068E5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9750886" y="4807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" name="Picture Placeholder 19">
            <a:extLst>
              <a:ext uri="{FF2B5EF4-FFF2-40B4-BE49-F238E27FC236}">
                <a16:creationId xmlns:a16="http://schemas.microsoft.com/office/drawing/2014/main" id="{A5341F85-51B0-9C4C-9D1F-2F1697D4DF8D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5597192" y="5566065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id="{F60098D5-031A-2244-8C01-CBAFCF160FEA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6635616" y="5566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" name="Picture Placeholder 16">
            <a:extLst>
              <a:ext uri="{FF2B5EF4-FFF2-40B4-BE49-F238E27FC236}">
                <a16:creationId xmlns:a16="http://schemas.microsoft.com/office/drawing/2014/main" id="{17A0CA4F-36E5-7940-A3E8-128BA2FAD808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7674040" y="5566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" name="Picture Placeholder 16">
            <a:extLst>
              <a:ext uri="{FF2B5EF4-FFF2-40B4-BE49-F238E27FC236}">
                <a16:creationId xmlns:a16="http://schemas.microsoft.com/office/drawing/2014/main" id="{5B3BDF38-4383-BA4B-9A35-200AA58E211D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8712464" y="5566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" name="Picture Placeholder 16">
            <a:extLst>
              <a:ext uri="{FF2B5EF4-FFF2-40B4-BE49-F238E27FC236}">
                <a16:creationId xmlns:a16="http://schemas.microsoft.com/office/drawing/2014/main" id="{6B5BD9C8-F306-F64B-9AB9-C7D60FBDED28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9750886" y="5566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" name="Picture Placeholder 19">
            <a:extLst>
              <a:ext uri="{FF2B5EF4-FFF2-40B4-BE49-F238E27FC236}">
                <a16:creationId xmlns:a16="http://schemas.microsoft.com/office/drawing/2014/main" id="{AC4DFFA2-6DCF-3A46-BB77-E83C5094DA83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402340" y="1762991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2" name="Picture Placeholder 16">
            <a:extLst>
              <a:ext uri="{FF2B5EF4-FFF2-40B4-BE49-F238E27FC236}">
                <a16:creationId xmlns:a16="http://schemas.microsoft.com/office/drawing/2014/main" id="{8C0C248F-0D1D-8E43-853B-9862497C52E5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440764" y="1762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" name="Picture Placeholder 16">
            <a:extLst>
              <a:ext uri="{FF2B5EF4-FFF2-40B4-BE49-F238E27FC236}">
                <a16:creationId xmlns:a16="http://schemas.microsoft.com/office/drawing/2014/main" id="{08C5ABB3-2281-9E45-958F-265AE3BB73F0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2479188" y="1762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4" name="Picture Placeholder 16">
            <a:extLst>
              <a:ext uri="{FF2B5EF4-FFF2-40B4-BE49-F238E27FC236}">
                <a16:creationId xmlns:a16="http://schemas.microsoft.com/office/drawing/2014/main" id="{E01846CC-45C7-F544-8DF9-E3B20E6DEF99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3517612" y="1762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" name="Picture Placeholder 16">
            <a:extLst>
              <a:ext uri="{FF2B5EF4-FFF2-40B4-BE49-F238E27FC236}">
                <a16:creationId xmlns:a16="http://schemas.microsoft.com/office/drawing/2014/main" id="{BFA96C58-8433-5846-8F68-ED0D4E39658A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4556034" y="1762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" name="Picture Placeholder 19">
            <a:extLst>
              <a:ext uri="{FF2B5EF4-FFF2-40B4-BE49-F238E27FC236}">
                <a16:creationId xmlns:a16="http://schemas.microsoft.com/office/drawing/2014/main" id="{BFBC93B8-452F-AC48-9757-30D8318DF7D6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402340" y="2521528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" name="Picture Placeholder 16">
            <a:extLst>
              <a:ext uri="{FF2B5EF4-FFF2-40B4-BE49-F238E27FC236}">
                <a16:creationId xmlns:a16="http://schemas.microsoft.com/office/drawing/2014/main" id="{16DF7E96-45F1-914E-8BF1-D15A653AC96A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1440764" y="2521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" name="Picture Placeholder 16">
            <a:extLst>
              <a:ext uri="{FF2B5EF4-FFF2-40B4-BE49-F238E27FC236}">
                <a16:creationId xmlns:a16="http://schemas.microsoft.com/office/drawing/2014/main" id="{A13229B6-A85F-2F45-9978-F6F1893BB09F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2479188" y="2521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" name="Picture Placeholder 16">
            <a:extLst>
              <a:ext uri="{FF2B5EF4-FFF2-40B4-BE49-F238E27FC236}">
                <a16:creationId xmlns:a16="http://schemas.microsoft.com/office/drawing/2014/main" id="{A688AFAE-C5AC-9F40-945D-66E6CBBCB2E4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3517612" y="2521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" name="Picture Placeholder 16">
            <a:extLst>
              <a:ext uri="{FF2B5EF4-FFF2-40B4-BE49-F238E27FC236}">
                <a16:creationId xmlns:a16="http://schemas.microsoft.com/office/drawing/2014/main" id="{D5DBA675-813A-5A46-8E70-7A0565EB347D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4556034" y="2521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" name="Picture Placeholder 19">
            <a:extLst>
              <a:ext uri="{FF2B5EF4-FFF2-40B4-BE49-F238E27FC236}">
                <a16:creationId xmlns:a16="http://schemas.microsoft.com/office/drawing/2014/main" id="{91FEDAB0-DE49-4B48-AD5E-46197820D498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402340" y="3280065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" name="Picture Placeholder 16">
            <a:extLst>
              <a:ext uri="{FF2B5EF4-FFF2-40B4-BE49-F238E27FC236}">
                <a16:creationId xmlns:a16="http://schemas.microsoft.com/office/drawing/2014/main" id="{445480B6-B6D1-574F-920C-E1520D17D3A7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1440764" y="3280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" name="Picture Placeholder 16">
            <a:extLst>
              <a:ext uri="{FF2B5EF4-FFF2-40B4-BE49-F238E27FC236}">
                <a16:creationId xmlns:a16="http://schemas.microsoft.com/office/drawing/2014/main" id="{4DC19FDB-C5D5-1F4E-B773-004420EF639D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2479188" y="3280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" name="Picture Placeholder 16">
            <a:extLst>
              <a:ext uri="{FF2B5EF4-FFF2-40B4-BE49-F238E27FC236}">
                <a16:creationId xmlns:a16="http://schemas.microsoft.com/office/drawing/2014/main" id="{7A62D955-81AB-8A4F-9B95-CE8DCF4C1DE9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3517612" y="3280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" name="Picture Placeholder 16">
            <a:extLst>
              <a:ext uri="{FF2B5EF4-FFF2-40B4-BE49-F238E27FC236}">
                <a16:creationId xmlns:a16="http://schemas.microsoft.com/office/drawing/2014/main" id="{E445CA83-75CF-BA4B-B4FF-7801BBCA0666}"/>
              </a:ext>
            </a:extLst>
          </p:cNvPr>
          <p:cNvSpPr>
            <a:spLocks noGrp="1"/>
          </p:cNvSpPr>
          <p:nvPr>
            <p:ph type="pic" sz="quarter" idx="63"/>
          </p:nvPr>
        </p:nvSpPr>
        <p:spPr>
          <a:xfrm>
            <a:off x="4556034" y="3280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" name="Picture Placeholder 19">
            <a:extLst>
              <a:ext uri="{FF2B5EF4-FFF2-40B4-BE49-F238E27FC236}">
                <a16:creationId xmlns:a16="http://schemas.microsoft.com/office/drawing/2014/main" id="{7745C009-303B-4746-8249-D9AE89F5E842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>
          <a:xfrm>
            <a:off x="402340" y="4048991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" name="Picture Placeholder 16">
            <a:extLst>
              <a:ext uri="{FF2B5EF4-FFF2-40B4-BE49-F238E27FC236}">
                <a16:creationId xmlns:a16="http://schemas.microsoft.com/office/drawing/2014/main" id="{A28A6534-33D7-5F46-BD42-1699B3BC6DFD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1440764" y="4048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" name="Picture Placeholder 16">
            <a:extLst>
              <a:ext uri="{FF2B5EF4-FFF2-40B4-BE49-F238E27FC236}">
                <a16:creationId xmlns:a16="http://schemas.microsoft.com/office/drawing/2014/main" id="{6B387FA8-05D2-184B-831C-9CD6E445BA18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>
          <a:xfrm>
            <a:off x="2479188" y="4048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9" name="Picture Placeholder 16">
            <a:extLst>
              <a:ext uri="{FF2B5EF4-FFF2-40B4-BE49-F238E27FC236}">
                <a16:creationId xmlns:a16="http://schemas.microsoft.com/office/drawing/2014/main" id="{D0CD9B9D-EDCD-D848-9085-A9BB9263B7CD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>
          <a:xfrm>
            <a:off x="3517612" y="4048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" name="Picture Placeholder 16">
            <a:extLst>
              <a:ext uri="{FF2B5EF4-FFF2-40B4-BE49-F238E27FC236}">
                <a16:creationId xmlns:a16="http://schemas.microsoft.com/office/drawing/2014/main" id="{465E9DFD-7B6B-1D42-85A4-4B213369AADB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>
          <a:xfrm>
            <a:off x="4556034" y="4048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" name="Picture Placeholder 19">
            <a:extLst>
              <a:ext uri="{FF2B5EF4-FFF2-40B4-BE49-F238E27FC236}">
                <a16:creationId xmlns:a16="http://schemas.microsoft.com/office/drawing/2014/main" id="{7A7BDAD6-66D6-1341-A3E1-2D8C4C04AB5E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402340" y="4807528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" name="Picture Placeholder 16">
            <a:extLst>
              <a:ext uri="{FF2B5EF4-FFF2-40B4-BE49-F238E27FC236}">
                <a16:creationId xmlns:a16="http://schemas.microsoft.com/office/drawing/2014/main" id="{B3A7E4EE-5362-9C48-9941-459C188C8285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>
          <a:xfrm>
            <a:off x="1440764" y="4807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" name="Picture Placeholder 16">
            <a:extLst>
              <a:ext uri="{FF2B5EF4-FFF2-40B4-BE49-F238E27FC236}">
                <a16:creationId xmlns:a16="http://schemas.microsoft.com/office/drawing/2014/main" id="{60EA23AF-F9FA-3044-B809-75E504175055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2479188" y="4807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" name="Picture Placeholder 16">
            <a:extLst>
              <a:ext uri="{FF2B5EF4-FFF2-40B4-BE49-F238E27FC236}">
                <a16:creationId xmlns:a16="http://schemas.microsoft.com/office/drawing/2014/main" id="{0EBB9BAD-69CF-A747-9ACB-1DF9C43C70E4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3517612" y="4807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" name="Picture Placeholder 16">
            <a:extLst>
              <a:ext uri="{FF2B5EF4-FFF2-40B4-BE49-F238E27FC236}">
                <a16:creationId xmlns:a16="http://schemas.microsoft.com/office/drawing/2014/main" id="{5F68A39F-5F87-D549-8F66-3FAD429ADEF4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4556034" y="4807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" name="Picture Placeholder 19">
            <a:extLst>
              <a:ext uri="{FF2B5EF4-FFF2-40B4-BE49-F238E27FC236}">
                <a16:creationId xmlns:a16="http://schemas.microsoft.com/office/drawing/2014/main" id="{8AD77C5A-0DCD-ED4B-A8F5-E1C3A776E83A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402340" y="5566065"/>
            <a:ext cx="990000" cy="723600"/>
          </a:xfrm>
          <a:custGeom>
            <a:avLst/>
            <a:gdLst>
              <a:gd name="connsiteX0" fmla="*/ 0 w 2549562"/>
              <a:gd name="connsiteY0" fmla="*/ 0 h 3429000"/>
              <a:gd name="connsiteX1" fmla="*/ 2549562 w 2549562"/>
              <a:gd name="connsiteY1" fmla="*/ 0 h 3429000"/>
              <a:gd name="connsiteX2" fmla="*/ 2549562 w 2549562"/>
              <a:gd name="connsiteY2" fmla="*/ 3429000 h 3429000"/>
              <a:gd name="connsiteX3" fmla="*/ 0 w 2549562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3429000">
                <a:moveTo>
                  <a:pt x="0" y="0"/>
                </a:moveTo>
                <a:lnTo>
                  <a:pt x="2549562" y="0"/>
                </a:lnTo>
                <a:lnTo>
                  <a:pt x="2549562" y="3429000"/>
                </a:lnTo>
                <a:lnTo>
                  <a:pt x="0" y="342900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" name="Picture Placeholder 16">
            <a:extLst>
              <a:ext uri="{FF2B5EF4-FFF2-40B4-BE49-F238E27FC236}">
                <a16:creationId xmlns:a16="http://schemas.microsoft.com/office/drawing/2014/main" id="{FAAF4C7A-59EE-484D-AAD8-C27DDD95628F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1440764" y="5566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" name="Picture Placeholder 16">
            <a:extLst>
              <a:ext uri="{FF2B5EF4-FFF2-40B4-BE49-F238E27FC236}">
                <a16:creationId xmlns:a16="http://schemas.microsoft.com/office/drawing/2014/main" id="{26A9D2CF-CCDB-4E44-A43F-BE1B050415D5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2479188" y="5566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" name="Picture Placeholder 16">
            <a:extLst>
              <a:ext uri="{FF2B5EF4-FFF2-40B4-BE49-F238E27FC236}">
                <a16:creationId xmlns:a16="http://schemas.microsoft.com/office/drawing/2014/main" id="{4D6314F4-C38D-2D4C-BB49-4D66BFE96AB3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517612" y="5566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" name="Picture Placeholder 16">
            <a:extLst>
              <a:ext uri="{FF2B5EF4-FFF2-40B4-BE49-F238E27FC236}">
                <a16:creationId xmlns:a16="http://schemas.microsoft.com/office/drawing/2014/main" id="{42870923-AA42-6B41-9758-9E3671E411F5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556034" y="5566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" name="Picture Placeholder 16">
            <a:extLst>
              <a:ext uri="{FF2B5EF4-FFF2-40B4-BE49-F238E27FC236}">
                <a16:creationId xmlns:a16="http://schemas.microsoft.com/office/drawing/2014/main" id="{C486D3CB-5655-1148-BF19-475830362F88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10789308" y="1762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" name="Picture Placeholder 16">
            <a:extLst>
              <a:ext uri="{FF2B5EF4-FFF2-40B4-BE49-F238E27FC236}">
                <a16:creationId xmlns:a16="http://schemas.microsoft.com/office/drawing/2014/main" id="{91253CA9-8D5B-CC4F-82F9-5627DAECF534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10789308" y="2521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3" name="Picture Placeholder 16">
            <a:extLst>
              <a:ext uri="{FF2B5EF4-FFF2-40B4-BE49-F238E27FC236}">
                <a16:creationId xmlns:a16="http://schemas.microsoft.com/office/drawing/2014/main" id="{15D94A1D-8D91-D447-8AF8-D703EC63F547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10789308" y="3280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4" name="Picture Placeholder 16">
            <a:extLst>
              <a:ext uri="{FF2B5EF4-FFF2-40B4-BE49-F238E27FC236}">
                <a16:creationId xmlns:a16="http://schemas.microsoft.com/office/drawing/2014/main" id="{B9F1728A-82E4-AB4D-A226-766AE541A1B4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10789308" y="4048991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5" name="Picture Placeholder 16">
            <a:extLst>
              <a:ext uri="{FF2B5EF4-FFF2-40B4-BE49-F238E27FC236}">
                <a16:creationId xmlns:a16="http://schemas.microsoft.com/office/drawing/2014/main" id="{377F29D7-394E-674F-B372-2F3A7ED5AB7F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10789308" y="4807528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" name="Picture Placeholder 16">
            <a:extLst>
              <a:ext uri="{FF2B5EF4-FFF2-40B4-BE49-F238E27FC236}">
                <a16:creationId xmlns:a16="http://schemas.microsoft.com/office/drawing/2014/main" id="{41FB4DC6-9468-524B-82FF-1595FADFAA31}"/>
              </a:ext>
            </a:extLst>
          </p:cNvPr>
          <p:cNvSpPr>
            <a:spLocks noGrp="1"/>
          </p:cNvSpPr>
          <p:nvPr>
            <p:ph type="pic" sz="quarter" idx="84"/>
          </p:nvPr>
        </p:nvSpPr>
        <p:spPr>
          <a:xfrm>
            <a:off x="10789308" y="5566065"/>
            <a:ext cx="990000" cy="723600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74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2E4F8B2-72FB-4883-B88B-D9E7DA3EA7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36972" y="31304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08AE3B26-CABA-194E-9361-BDD8212804A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728687" y="31304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Picture Placeholder 16">
            <a:extLst>
              <a:ext uri="{FF2B5EF4-FFF2-40B4-BE49-F238E27FC236}">
                <a16:creationId xmlns:a16="http://schemas.microsoft.com/office/drawing/2014/main" id="{05DFAC5A-C1D0-304E-9C22-B093F6C018B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122466" y="31304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2E16813F-EE0D-D843-B57A-B582D3F73FC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336972" y="40475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id="{AABEBBE6-6377-0F4D-A206-C9DBD83E172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336972" y="49646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8C2F28CC-8AC5-D74C-A143-45FEA34C6438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336972" y="58817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" name="Picture Placeholder 16">
            <a:extLst>
              <a:ext uri="{FF2B5EF4-FFF2-40B4-BE49-F238E27FC236}">
                <a16:creationId xmlns:a16="http://schemas.microsoft.com/office/drawing/2014/main" id="{873DFEDD-201B-DB43-BFB3-BFF9427CEA4C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8728687" y="40475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" name="Picture Placeholder 16">
            <a:extLst>
              <a:ext uri="{FF2B5EF4-FFF2-40B4-BE49-F238E27FC236}">
                <a16:creationId xmlns:a16="http://schemas.microsoft.com/office/drawing/2014/main" id="{DBB08CD7-B94E-A346-B841-07CCBB07CE50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8728687" y="49646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" name="Picture Placeholder 16">
            <a:extLst>
              <a:ext uri="{FF2B5EF4-FFF2-40B4-BE49-F238E27FC236}">
                <a16:creationId xmlns:a16="http://schemas.microsoft.com/office/drawing/2014/main" id="{51A17CBC-798E-3145-BAC2-1D89DC050D89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8728687" y="58817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9" name="Picture Placeholder 16">
            <a:extLst>
              <a:ext uri="{FF2B5EF4-FFF2-40B4-BE49-F238E27FC236}">
                <a16:creationId xmlns:a16="http://schemas.microsoft.com/office/drawing/2014/main" id="{D30170D6-C46F-4B46-878B-52862C2D80DF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10122466" y="40475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" name="Picture Placeholder 16">
            <a:extLst>
              <a:ext uri="{FF2B5EF4-FFF2-40B4-BE49-F238E27FC236}">
                <a16:creationId xmlns:a16="http://schemas.microsoft.com/office/drawing/2014/main" id="{87E7C571-196E-C14E-A3DD-258F432B43A1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10122466" y="49646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" name="Picture Placeholder 16">
            <a:extLst>
              <a:ext uri="{FF2B5EF4-FFF2-40B4-BE49-F238E27FC236}">
                <a16:creationId xmlns:a16="http://schemas.microsoft.com/office/drawing/2014/main" id="{35CCA72E-1839-0E46-8AC5-3A2AD489C6C7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10122466" y="5881795"/>
            <a:ext cx="1174254" cy="858273"/>
          </a:xfrm>
          <a:custGeom>
            <a:avLst/>
            <a:gdLst>
              <a:gd name="connsiteX0" fmla="*/ 0 w 2549562"/>
              <a:gd name="connsiteY0" fmla="*/ 0 h 1764254"/>
              <a:gd name="connsiteX1" fmla="*/ 2549562 w 2549562"/>
              <a:gd name="connsiteY1" fmla="*/ 0 h 1764254"/>
              <a:gd name="connsiteX2" fmla="*/ 2549562 w 2549562"/>
              <a:gd name="connsiteY2" fmla="*/ 1764254 h 1764254"/>
              <a:gd name="connsiteX3" fmla="*/ 0 w 2549562"/>
              <a:gd name="connsiteY3" fmla="*/ 1764254 h 176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9562" h="1764254">
                <a:moveTo>
                  <a:pt x="0" y="0"/>
                </a:moveTo>
                <a:lnTo>
                  <a:pt x="2549562" y="0"/>
                </a:lnTo>
                <a:lnTo>
                  <a:pt x="2549562" y="1764254"/>
                </a:lnTo>
                <a:lnTo>
                  <a:pt x="0" y="17642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1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7B496FF-7B74-4598-9F5C-F1C7D5337E0A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423763" y="1996372"/>
            <a:ext cx="2788170" cy="3534466"/>
          </a:xfrm>
          <a:custGeom>
            <a:avLst/>
            <a:gdLst>
              <a:gd name="connsiteX0" fmla="*/ 0 w 2788170"/>
              <a:gd name="connsiteY0" fmla="*/ 0 h 3534466"/>
              <a:gd name="connsiteX1" fmla="*/ 2788170 w 2788170"/>
              <a:gd name="connsiteY1" fmla="*/ 0 h 3534466"/>
              <a:gd name="connsiteX2" fmla="*/ 2788170 w 2788170"/>
              <a:gd name="connsiteY2" fmla="*/ 3534466 h 3534466"/>
              <a:gd name="connsiteX3" fmla="*/ 598286 w 2788170"/>
              <a:gd name="connsiteY3" fmla="*/ 3534466 h 3534466"/>
              <a:gd name="connsiteX4" fmla="*/ 0 w 2788170"/>
              <a:gd name="connsiteY4" fmla="*/ 2936180 h 353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8170" h="3534466">
                <a:moveTo>
                  <a:pt x="0" y="0"/>
                </a:moveTo>
                <a:lnTo>
                  <a:pt x="2788170" y="0"/>
                </a:lnTo>
                <a:lnTo>
                  <a:pt x="2788170" y="3534466"/>
                </a:lnTo>
                <a:lnTo>
                  <a:pt x="598286" y="3534466"/>
                </a:lnTo>
                <a:cubicBezTo>
                  <a:pt x="267862" y="3534466"/>
                  <a:pt x="0" y="3266604"/>
                  <a:pt x="0" y="293618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3334E89-7B4F-4EBD-B011-0DF6F710D40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33520" y="2296707"/>
            <a:ext cx="2788170" cy="3534466"/>
          </a:xfrm>
          <a:custGeom>
            <a:avLst/>
            <a:gdLst>
              <a:gd name="connsiteX0" fmla="*/ 0 w 2788170"/>
              <a:gd name="connsiteY0" fmla="*/ 0 h 3534466"/>
              <a:gd name="connsiteX1" fmla="*/ 2788170 w 2788170"/>
              <a:gd name="connsiteY1" fmla="*/ 0 h 3534466"/>
              <a:gd name="connsiteX2" fmla="*/ 2788170 w 2788170"/>
              <a:gd name="connsiteY2" fmla="*/ 3534466 h 3534466"/>
              <a:gd name="connsiteX3" fmla="*/ 598286 w 2788170"/>
              <a:gd name="connsiteY3" fmla="*/ 3534466 h 3534466"/>
              <a:gd name="connsiteX4" fmla="*/ 0 w 2788170"/>
              <a:gd name="connsiteY4" fmla="*/ 2936180 h 353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8170" h="3534466">
                <a:moveTo>
                  <a:pt x="0" y="0"/>
                </a:moveTo>
                <a:lnTo>
                  <a:pt x="2788170" y="0"/>
                </a:lnTo>
                <a:lnTo>
                  <a:pt x="2788170" y="3534466"/>
                </a:lnTo>
                <a:lnTo>
                  <a:pt x="598286" y="3534466"/>
                </a:lnTo>
                <a:cubicBezTo>
                  <a:pt x="267862" y="3534466"/>
                  <a:pt x="0" y="3266604"/>
                  <a:pt x="0" y="293618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16D4F25B-A950-47DF-A8C6-3A581824F956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0243278" y="1996372"/>
            <a:ext cx="2788170" cy="3534466"/>
          </a:xfrm>
          <a:custGeom>
            <a:avLst/>
            <a:gdLst>
              <a:gd name="connsiteX0" fmla="*/ 0 w 2788170"/>
              <a:gd name="connsiteY0" fmla="*/ 0 h 3534466"/>
              <a:gd name="connsiteX1" fmla="*/ 2788170 w 2788170"/>
              <a:gd name="connsiteY1" fmla="*/ 0 h 3534466"/>
              <a:gd name="connsiteX2" fmla="*/ 2788170 w 2788170"/>
              <a:gd name="connsiteY2" fmla="*/ 3534466 h 3534466"/>
              <a:gd name="connsiteX3" fmla="*/ 598286 w 2788170"/>
              <a:gd name="connsiteY3" fmla="*/ 3534466 h 3534466"/>
              <a:gd name="connsiteX4" fmla="*/ 0 w 2788170"/>
              <a:gd name="connsiteY4" fmla="*/ 2936180 h 353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8170" h="3534466">
                <a:moveTo>
                  <a:pt x="0" y="0"/>
                </a:moveTo>
                <a:lnTo>
                  <a:pt x="2788170" y="0"/>
                </a:lnTo>
                <a:lnTo>
                  <a:pt x="2788170" y="3534466"/>
                </a:lnTo>
                <a:lnTo>
                  <a:pt x="598286" y="3534466"/>
                </a:lnTo>
                <a:cubicBezTo>
                  <a:pt x="267862" y="3534466"/>
                  <a:pt x="0" y="3266604"/>
                  <a:pt x="0" y="293618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AF151B2-8E79-44CD-A0D6-C991D9EB8A9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514006" y="2296707"/>
            <a:ext cx="2788170" cy="3534466"/>
          </a:xfrm>
          <a:custGeom>
            <a:avLst/>
            <a:gdLst>
              <a:gd name="connsiteX0" fmla="*/ 0 w 2788170"/>
              <a:gd name="connsiteY0" fmla="*/ 0 h 3534466"/>
              <a:gd name="connsiteX1" fmla="*/ 2788170 w 2788170"/>
              <a:gd name="connsiteY1" fmla="*/ 0 h 3534466"/>
              <a:gd name="connsiteX2" fmla="*/ 2788170 w 2788170"/>
              <a:gd name="connsiteY2" fmla="*/ 3534466 h 3534466"/>
              <a:gd name="connsiteX3" fmla="*/ 598286 w 2788170"/>
              <a:gd name="connsiteY3" fmla="*/ 3534466 h 3534466"/>
              <a:gd name="connsiteX4" fmla="*/ 0 w 2788170"/>
              <a:gd name="connsiteY4" fmla="*/ 2936180 h 353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8170" h="3534466">
                <a:moveTo>
                  <a:pt x="0" y="0"/>
                </a:moveTo>
                <a:lnTo>
                  <a:pt x="2788170" y="0"/>
                </a:lnTo>
                <a:lnTo>
                  <a:pt x="2788170" y="3534466"/>
                </a:lnTo>
                <a:lnTo>
                  <a:pt x="598286" y="3534466"/>
                </a:lnTo>
                <a:cubicBezTo>
                  <a:pt x="267862" y="3534466"/>
                  <a:pt x="0" y="3266604"/>
                  <a:pt x="0" y="293618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1EA2-41CE-4F97-BCC4-DA971FE29212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7122-DD58-4B2A-BC02-A0C1482E4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5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4F7D84B-C4E0-44CB-B2A0-5EC2761748C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17972" y="1845132"/>
            <a:ext cx="1954227" cy="4234191"/>
          </a:xfrm>
          <a:custGeom>
            <a:avLst/>
            <a:gdLst>
              <a:gd name="connsiteX0" fmla="*/ 0 w 1954227"/>
              <a:gd name="connsiteY0" fmla="*/ 0 h 4234191"/>
              <a:gd name="connsiteX1" fmla="*/ 1954227 w 1954227"/>
              <a:gd name="connsiteY1" fmla="*/ 0 h 4234191"/>
              <a:gd name="connsiteX2" fmla="*/ 1954227 w 1954227"/>
              <a:gd name="connsiteY2" fmla="*/ 4234191 h 4234191"/>
              <a:gd name="connsiteX3" fmla="*/ 0 w 1954227"/>
              <a:gd name="connsiteY3" fmla="*/ 4234191 h 423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227" h="4234191">
                <a:moveTo>
                  <a:pt x="0" y="0"/>
                </a:moveTo>
                <a:lnTo>
                  <a:pt x="1954227" y="0"/>
                </a:lnTo>
                <a:lnTo>
                  <a:pt x="1954227" y="4234191"/>
                </a:lnTo>
                <a:lnTo>
                  <a:pt x="0" y="42341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vert="horz" wrap="square">
            <a:noAutofit/>
          </a:bodyPr>
          <a:lstStyle>
            <a:lvl1pPr marL="171450" marR="0" indent="-1714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/>
              <a:t>Drop Image Here</a:t>
            </a:r>
          </a:p>
        </p:txBody>
      </p:sp>
    </p:spTree>
    <p:extLst>
      <p:ext uri="{BB962C8B-B14F-4D97-AF65-F5344CB8AC3E}">
        <p14:creationId xmlns:p14="http://schemas.microsoft.com/office/powerpoint/2010/main" val="416864353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0B173A-72FB-4A32-A457-F6EB4C5DDF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97F7F-8F39-4088-8781-69FEAB78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1888" y="391894"/>
            <a:ext cx="502024" cy="365125"/>
          </a:xfrm>
          <a:prstGeom prst="rect">
            <a:avLst/>
          </a:prstGeom>
        </p:spPr>
        <p:txBody>
          <a:bodyPr/>
          <a:lstStyle/>
          <a:p>
            <a:fld id="{2792224D-FD33-4836-BBD8-A8F18D80923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E842869-23A8-B64A-A0CF-7BB1B3C1B2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569" y="142880"/>
            <a:ext cx="995101" cy="720000"/>
          </a:xfrm>
          <a:prstGeom prst="rect">
            <a:avLst/>
          </a:prstGeom>
        </p:spPr>
      </p:pic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7086FB0F-0BAE-1D47-B6D0-0FE20B647384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341702" y="214880"/>
            <a:ext cx="1548000" cy="648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00448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2908659" y="2627746"/>
            <a:ext cx="3690924" cy="4230255"/>
          </a:xfrm>
          <a:custGeom>
            <a:avLst/>
            <a:gdLst>
              <a:gd name="connsiteX0" fmla="*/ 1973611 w 3690924"/>
              <a:gd name="connsiteY0" fmla="*/ 0 h 4230255"/>
              <a:gd name="connsiteX1" fmla="*/ 3690924 w 3690924"/>
              <a:gd name="connsiteY1" fmla="*/ 0 h 4230255"/>
              <a:gd name="connsiteX2" fmla="*/ 1717313 w 3690924"/>
              <a:gd name="connsiteY2" fmla="*/ 4230255 h 4230255"/>
              <a:gd name="connsiteX3" fmla="*/ 0 w 3690924"/>
              <a:gd name="connsiteY3" fmla="*/ 4230255 h 423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0924" h="4230255">
                <a:moveTo>
                  <a:pt x="1973611" y="0"/>
                </a:moveTo>
                <a:lnTo>
                  <a:pt x="3690924" y="0"/>
                </a:lnTo>
                <a:lnTo>
                  <a:pt x="1717313" y="4230255"/>
                </a:lnTo>
                <a:lnTo>
                  <a:pt x="0" y="42302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C3DD-D4E4-45C9-9FFC-DBF65D26E2AB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F525-EB96-4C37-8D21-74EA31DC390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609600" y="1"/>
            <a:ext cx="3690924" cy="4230255"/>
          </a:xfrm>
          <a:custGeom>
            <a:avLst/>
            <a:gdLst>
              <a:gd name="connsiteX0" fmla="*/ 1973611 w 3690924"/>
              <a:gd name="connsiteY0" fmla="*/ 0 h 4230255"/>
              <a:gd name="connsiteX1" fmla="*/ 3690924 w 3690924"/>
              <a:gd name="connsiteY1" fmla="*/ 0 h 4230255"/>
              <a:gd name="connsiteX2" fmla="*/ 1717313 w 3690924"/>
              <a:gd name="connsiteY2" fmla="*/ 4230255 h 4230255"/>
              <a:gd name="connsiteX3" fmla="*/ 0 w 3690924"/>
              <a:gd name="connsiteY3" fmla="*/ 4230255 h 423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0924" h="4230255">
                <a:moveTo>
                  <a:pt x="1973611" y="0"/>
                </a:moveTo>
                <a:lnTo>
                  <a:pt x="3690924" y="0"/>
                </a:lnTo>
                <a:lnTo>
                  <a:pt x="1717313" y="4230255"/>
                </a:lnTo>
                <a:lnTo>
                  <a:pt x="0" y="42302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1907892" y="993914"/>
            <a:ext cx="3690924" cy="4230255"/>
          </a:xfrm>
          <a:custGeom>
            <a:avLst/>
            <a:gdLst>
              <a:gd name="connsiteX0" fmla="*/ 1973611 w 3690924"/>
              <a:gd name="connsiteY0" fmla="*/ 0 h 4230255"/>
              <a:gd name="connsiteX1" fmla="*/ 3690924 w 3690924"/>
              <a:gd name="connsiteY1" fmla="*/ 0 h 4230255"/>
              <a:gd name="connsiteX2" fmla="*/ 1717313 w 3690924"/>
              <a:gd name="connsiteY2" fmla="*/ 4230255 h 4230255"/>
              <a:gd name="connsiteX3" fmla="*/ 0 w 3690924"/>
              <a:gd name="connsiteY3" fmla="*/ 4230255 h 423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0924" h="4230255">
                <a:moveTo>
                  <a:pt x="1973611" y="0"/>
                </a:moveTo>
                <a:lnTo>
                  <a:pt x="3690924" y="0"/>
                </a:lnTo>
                <a:lnTo>
                  <a:pt x="1717313" y="4230255"/>
                </a:lnTo>
                <a:lnTo>
                  <a:pt x="0" y="42302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3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19516-4A92-401A-8DA7-3A14669B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0FACA-D62E-43F7-ACFC-F4AB547B7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9A712-EFE0-493A-9768-A8741B51C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6CFCDB-2743-4638-B0AF-8FAA2C529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5E829-7B7B-433C-BA8D-15F870ED4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48AB08-8913-4911-B7E8-AE9249547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8426F8-CA23-4FC4-86CC-CE8E338B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83197D-A700-473D-9189-3D04B8886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7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AA3C5-E419-448E-A50F-7454CC7EA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8DDDB-0BEF-4325-8C0B-D6286839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B531F-7262-404F-A2C5-A349009E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C4701-533E-466F-817C-146E5A4E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0E765-F750-4B29-AA47-49AFB6E4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734110-3736-46AA-8218-37F51C6E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0A78E-BBCA-435E-B5B3-DC34FC09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F55FD-3BA0-4F4E-98DE-E2D8E0004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8221-0E27-4085-BC36-42AB39D46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73732-C446-4870-A839-2CAC6A4DB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FF735-3F3A-444B-9304-01B909F8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1624D-57A7-45F4-B897-A2D1D6E8B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20242-2D01-4A2B-AC43-533E6EAB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9D31-1B94-42FD-B581-99298884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833243-1579-4054-B030-DFB775299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D3E04-5793-481A-AD6C-BE567766C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08E05-18F9-4D40-B336-B480AE09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BDD1A-4C60-4530-9090-9529FD2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70D70-454B-4686-A8EC-173E8E156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6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B23EF7-90C2-4D2F-9B3E-ED283937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D573B-4583-4016-A25E-5688253CD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699C6-73B8-406A-8A9F-AA55012A9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8609-CDF6-4BD0-9FFF-71463319889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23C3F-AA4C-4ADB-AEA8-28588C958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1A84F-B6E6-4382-8A03-D6AE5FE84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9391-FE14-4F7D-BC97-A1141511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6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E4526A08-A7DC-4B21-9079-6E813EA19016}"/>
              </a:ext>
            </a:extLst>
          </p:cNvPr>
          <p:cNvGrpSpPr/>
          <p:nvPr/>
        </p:nvGrpSpPr>
        <p:grpSpPr>
          <a:xfrm>
            <a:off x="3182387" y="511133"/>
            <a:ext cx="5827236" cy="651758"/>
            <a:chOff x="3182462" y="550059"/>
            <a:chExt cx="5827236" cy="65175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1B3B234-9672-46DB-89FD-3B8DF75CC8C3}"/>
                </a:ext>
              </a:extLst>
            </p:cNvPr>
            <p:cNvSpPr txBox="1"/>
            <p:nvPr/>
          </p:nvSpPr>
          <p:spPr>
            <a:xfrm>
              <a:off x="3182462" y="550059"/>
              <a:ext cx="5827236" cy="584775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42423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Phundex</a:t>
              </a:r>
              <a:r>
                <a:rPr kumimoji="0" lang="en-AU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242423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 Pathway Structures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B4A7FD3-EBBD-4D24-90A7-694509E058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2135" y="1201817"/>
              <a:ext cx="667569" cy="0"/>
            </a:xfrm>
            <a:prstGeom prst="line">
              <a:avLst/>
            </a:prstGeom>
            <a:ln w="22225">
              <a:solidFill>
                <a:srgbClr val="0050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903C25A-308C-4BD2-B163-05EB48EBE395}"/>
              </a:ext>
            </a:extLst>
          </p:cNvPr>
          <p:cNvSpPr/>
          <p:nvPr/>
        </p:nvSpPr>
        <p:spPr>
          <a:xfrm>
            <a:off x="566051" y="1730477"/>
            <a:ext cx="7445829" cy="5860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Pathway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F97C28-2AAF-4276-A44E-31801AEBC0BD}"/>
              </a:ext>
            </a:extLst>
          </p:cNvPr>
          <p:cNvGrpSpPr/>
          <p:nvPr/>
        </p:nvGrpSpPr>
        <p:grpSpPr>
          <a:xfrm>
            <a:off x="718875" y="2316479"/>
            <a:ext cx="7055544" cy="966651"/>
            <a:chOff x="718875" y="2316479"/>
            <a:chExt cx="7055544" cy="966651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C450FD7-A806-41B5-81CC-A7C5E0427713}"/>
                </a:ext>
              </a:extLst>
            </p:cNvPr>
            <p:cNvSpPr/>
            <p:nvPr/>
          </p:nvSpPr>
          <p:spPr>
            <a:xfrm>
              <a:off x="3746100" y="2756261"/>
              <a:ext cx="1084218" cy="526869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Stage 2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AC69A78-2020-439B-A068-32B7ED9124C8}"/>
                </a:ext>
              </a:extLst>
            </p:cNvPr>
            <p:cNvSpPr/>
            <p:nvPr/>
          </p:nvSpPr>
          <p:spPr>
            <a:xfrm>
              <a:off x="718875" y="2756261"/>
              <a:ext cx="1084218" cy="526869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Stage 1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A073EA2-2878-4675-AC4D-CDB69A7872EE}"/>
                </a:ext>
              </a:extLst>
            </p:cNvPr>
            <p:cNvSpPr/>
            <p:nvPr/>
          </p:nvSpPr>
          <p:spPr>
            <a:xfrm>
              <a:off x="6690201" y="2756260"/>
              <a:ext cx="1084218" cy="526869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Stage 3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20BD472-89D5-4670-9B83-97B0931619CD}"/>
                </a:ext>
              </a:extLst>
            </p:cNvPr>
            <p:cNvCxnSpPr>
              <a:cxnSpLocks/>
              <a:stCxn id="2" idx="2"/>
              <a:endCxn id="3" idx="0"/>
            </p:cNvCxnSpPr>
            <p:nvPr/>
          </p:nvCxnSpPr>
          <p:spPr>
            <a:xfrm flipH="1">
              <a:off x="4288209" y="2316480"/>
              <a:ext cx="757" cy="4397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or: Elbow 7">
              <a:extLst>
                <a:ext uri="{FF2B5EF4-FFF2-40B4-BE49-F238E27FC236}">
                  <a16:creationId xmlns:a16="http://schemas.microsoft.com/office/drawing/2014/main" id="{EBDDFD2C-DE5D-4B06-8D66-A1B36B7BCBF6}"/>
                </a:ext>
              </a:extLst>
            </p:cNvPr>
            <p:cNvCxnSpPr>
              <a:cxnSpLocks/>
              <a:stCxn id="2" idx="2"/>
              <a:endCxn id="10" idx="0"/>
            </p:cNvCxnSpPr>
            <p:nvPr/>
          </p:nvCxnSpPr>
          <p:spPr>
            <a:xfrm rot="5400000">
              <a:off x="2555085" y="1022379"/>
              <a:ext cx="439781" cy="302798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4702A1E7-16F7-4EB3-AAC6-AF489A7C1394}"/>
                </a:ext>
              </a:extLst>
            </p:cNvPr>
            <p:cNvCxnSpPr>
              <a:cxnSpLocks/>
              <a:stCxn id="2" idx="2"/>
              <a:endCxn id="11" idx="0"/>
            </p:cNvCxnSpPr>
            <p:nvPr/>
          </p:nvCxnSpPr>
          <p:spPr>
            <a:xfrm rot="16200000" flipH="1">
              <a:off x="5540748" y="1064698"/>
              <a:ext cx="439780" cy="2943344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B392AF-2EBB-4C74-90E8-989E20759AC3}"/>
              </a:ext>
            </a:extLst>
          </p:cNvPr>
          <p:cNvGrpSpPr/>
          <p:nvPr/>
        </p:nvGrpSpPr>
        <p:grpSpPr>
          <a:xfrm>
            <a:off x="3352663" y="3019695"/>
            <a:ext cx="879564" cy="2279471"/>
            <a:chOff x="3352663" y="3019695"/>
            <a:chExt cx="879564" cy="2279471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49FDB36-3D92-42C0-807C-5BFDCC7ED56E}"/>
                </a:ext>
              </a:extLst>
            </p:cNvPr>
            <p:cNvSpPr/>
            <p:nvPr/>
          </p:nvSpPr>
          <p:spPr>
            <a:xfrm>
              <a:off x="3352663" y="4920344"/>
              <a:ext cx="879564" cy="37882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Task 3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A8AD8DA5-BDAA-4AF8-B3CD-9CC4284D082C}"/>
                </a:ext>
              </a:extLst>
            </p:cNvPr>
            <p:cNvSpPr/>
            <p:nvPr/>
          </p:nvSpPr>
          <p:spPr>
            <a:xfrm>
              <a:off x="3352663" y="4271555"/>
              <a:ext cx="879564" cy="37882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Task 2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677E04A7-98CD-4B96-B664-E2619A56F1C8}"/>
                </a:ext>
              </a:extLst>
            </p:cNvPr>
            <p:cNvSpPr/>
            <p:nvPr/>
          </p:nvSpPr>
          <p:spPr>
            <a:xfrm>
              <a:off x="3352663" y="3618412"/>
              <a:ext cx="879564" cy="37882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Task 1</a:t>
              </a:r>
            </a:p>
          </p:txBody>
        </p:sp>
        <p:cxnSp>
          <p:nvCxnSpPr>
            <p:cNvPr id="50" name="Connector: Elbow 49">
              <a:extLst>
                <a:ext uri="{FF2B5EF4-FFF2-40B4-BE49-F238E27FC236}">
                  <a16:creationId xmlns:a16="http://schemas.microsoft.com/office/drawing/2014/main" id="{5B3722EA-DFDB-48EA-B93F-307DE6217497}"/>
                </a:ext>
              </a:extLst>
            </p:cNvPr>
            <p:cNvCxnSpPr>
              <a:cxnSpLocks/>
              <a:stCxn id="3" idx="1"/>
              <a:endCxn id="39" idx="1"/>
            </p:cNvCxnSpPr>
            <p:nvPr/>
          </p:nvCxnSpPr>
          <p:spPr>
            <a:xfrm rot="10800000" flipV="1">
              <a:off x="3352664" y="3019695"/>
              <a:ext cx="393437" cy="788127"/>
            </a:xfrm>
            <a:prstGeom prst="bentConnector3">
              <a:avLst>
                <a:gd name="adj1" fmla="val 15810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or: Elbow 52">
              <a:extLst>
                <a:ext uri="{FF2B5EF4-FFF2-40B4-BE49-F238E27FC236}">
                  <a16:creationId xmlns:a16="http://schemas.microsoft.com/office/drawing/2014/main" id="{8A515B65-1398-4E5C-9DDA-9096EFD237A2}"/>
                </a:ext>
              </a:extLst>
            </p:cNvPr>
            <p:cNvCxnSpPr>
              <a:cxnSpLocks/>
              <a:stCxn id="3" idx="1"/>
              <a:endCxn id="37" idx="1"/>
            </p:cNvCxnSpPr>
            <p:nvPr/>
          </p:nvCxnSpPr>
          <p:spPr>
            <a:xfrm rot="10800000" flipV="1">
              <a:off x="3352664" y="3019696"/>
              <a:ext cx="393437" cy="1441270"/>
            </a:xfrm>
            <a:prstGeom prst="bentConnector3">
              <a:avLst>
                <a:gd name="adj1" fmla="val 15810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or: Elbow 55">
              <a:extLst>
                <a:ext uri="{FF2B5EF4-FFF2-40B4-BE49-F238E27FC236}">
                  <a16:creationId xmlns:a16="http://schemas.microsoft.com/office/drawing/2014/main" id="{04EFA4DB-1476-4603-AC0B-A697473D6224}"/>
                </a:ext>
              </a:extLst>
            </p:cNvPr>
            <p:cNvCxnSpPr>
              <a:cxnSpLocks/>
              <a:stCxn id="3" idx="1"/>
              <a:endCxn id="36" idx="1"/>
            </p:cNvCxnSpPr>
            <p:nvPr/>
          </p:nvCxnSpPr>
          <p:spPr>
            <a:xfrm rot="10800000" flipV="1">
              <a:off x="3352664" y="3019695"/>
              <a:ext cx="393437" cy="2090059"/>
            </a:xfrm>
            <a:prstGeom prst="bentConnector3">
              <a:avLst>
                <a:gd name="adj1" fmla="val 15810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4D74045-3363-43E8-B6FE-EEA86A7F0644}"/>
              </a:ext>
            </a:extLst>
          </p:cNvPr>
          <p:cNvGrpSpPr/>
          <p:nvPr/>
        </p:nvGrpSpPr>
        <p:grpSpPr>
          <a:xfrm>
            <a:off x="1283259" y="3633044"/>
            <a:ext cx="1577294" cy="378822"/>
            <a:chOff x="1283259" y="3633044"/>
            <a:chExt cx="1577294" cy="378822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7A6A8E99-B1FD-474D-95BC-886CC509A349}"/>
                </a:ext>
              </a:extLst>
            </p:cNvPr>
            <p:cNvSpPr/>
            <p:nvPr/>
          </p:nvSpPr>
          <p:spPr>
            <a:xfrm>
              <a:off x="1592693" y="3633044"/>
              <a:ext cx="1267860" cy="378822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Task Section</a:t>
              </a:r>
            </a:p>
          </p:txBody>
        </p:sp>
        <p:cxnSp>
          <p:nvCxnSpPr>
            <p:cNvPr id="67" name="Connector: Elbow 66">
              <a:extLst>
                <a:ext uri="{FF2B5EF4-FFF2-40B4-BE49-F238E27FC236}">
                  <a16:creationId xmlns:a16="http://schemas.microsoft.com/office/drawing/2014/main" id="{136C42F8-6351-4DAD-842F-E92C614FB78A}"/>
                </a:ext>
              </a:extLst>
            </p:cNvPr>
            <p:cNvCxnSpPr>
              <a:stCxn id="47" idx="3"/>
              <a:endCxn id="65" idx="1"/>
            </p:cNvCxnSpPr>
            <p:nvPr/>
          </p:nvCxnSpPr>
          <p:spPr>
            <a:xfrm>
              <a:off x="1283259" y="3820883"/>
              <a:ext cx="309434" cy="15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F847AF-0EF3-468A-96CC-B5CEC1C9323C}"/>
              </a:ext>
            </a:extLst>
          </p:cNvPr>
          <p:cNvGrpSpPr/>
          <p:nvPr/>
        </p:nvGrpSpPr>
        <p:grpSpPr>
          <a:xfrm>
            <a:off x="6333140" y="3019694"/>
            <a:ext cx="879564" cy="2976150"/>
            <a:chOff x="6333140" y="3019694"/>
            <a:chExt cx="879564" cy="297615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99BC32D2-09D3-4645-9EAC-7DACCFC4C623}"/>
                </a:ext>
              </a:extLst>
            </p:cNvPr>
            <p:cNvSpPr/>
            <p:nvPr/>
          </p:nvSpPr>
          <p:spPr>
            <a:xfrm>
              <a:off x="6333140" y="5617022"/>
              <a:ext cx="879564" cy="37882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Task 4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122900B-D8E9-400A-BF09-81EE7F3057F2}"/>
                </a:ext>
              </a:extLst>
            </p:cNvPr>
            <p:cNvGrpSpPr/>
            <p:nvPr/>
          </p:nvGrpSpPr>
          <p:grpSpPr>
            <a:xfrm>
              <a:off x="6333140" y="3019694"/>
              <a:ext cx="879564" cy="2786739"/>
              <a:chOff x="6333140" y="3019694"/>
              <a:chExt cx="879564" cy="2786739"/>
            </a:xfrm>
          </p:grpSpPr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C5EFA5C1-935F-4AC9-A530-6582E7B17ADC}"/>
                  </a:ext>
                </a:extLst>
              </p:cNvPr>
              <p:cNvSpPr/>
              <p:nvPr/>
            </p:nvSpPr>
            <p:spPr>
              <a:xfrm>
                <a:off x="6333140" y="4933400"/>
                <a:ext cx="879564" cy="378822"/>
              </a:xfrm>
              <a:prstGeom prst="round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Task 3</a:t>
                </a:r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0D014B26-8DB6-400F-A142-C9B953D3702B}"/>
                  </a:ext>
                </a:extLst>
              </p:cNvPr>
              <p:cNvSpPr/>
              <p:nvPr/>
            </p:nvSpPr>
            <p:spPr>
              <a:xfrm>
                <a:off x="6333140" y="4284611"/>
                <a:ext cx="879564" cy="378822"/>
              </a:xfrm>
              <a:prstGeom prst="round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Task 2</a:t>
                </a:r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1D45A58E-CD5E-42C0-A32B-005FD3E52EE6}"/>
                  </a:ext>
                </a:extLst>
              </p:cNvPr>
              <p:cNvSpPr/>
              <p:nvPr/>
            </p:nvSpPr>
            <p:spPr>
              <a:xfrm>
                <a:off x="6333140" y="3631468"/>
                <a:ext cx="879564" cy="378822"/>
              </a:xfrm>
              <a:prstGeom prst="round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Task 1</a:t>
                </a:r>
              </a:p>
            </p:txBody>
          </p:sp>
          <p:cxnSp>
            <p:nvCxnSpPr>
              <p:cNvPr id="73" name="Connector: Elbow 72">
                <a:extLst>
                  <a:ext uri="{FF2B5EF4-FFF2-40B4-BE49-F238E27FC236}">
                    <a16:creationId xmlns:a16="http://schemas.microsoft.com/office/drawing/2014/main" id="{6E378921-3695-49C5-9F51-A4AE61DF7651}"/>
                  </a:ext>
                </a:extLst>
              </p:cNvPr>
              <p:cNvCxnSpPr>
                <a:stCxn id="11" idx="1"/>
                <a:endCxn id="43" idx="1"/>
              </p:cNvCxnSpPr>
              <p:nvPr/>
            </p:nvCxnSpPr>
            <p:spPr>
              <a:xfrm rot="10800000" flipV="1">
                <a:off x="6333141" y="3019695"/>
                <a:ext cx="357061" cy="801184"/>
              </a:xfrm>
              <a:prstGeom prst="bentConnector3">
                <a:avLst>
                  <a:gd name="adj1" fmla="val 16402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onnector: Elbow 74">
                <a:extLst>
                  <a:ext uri="{FF2B5EF4-FFF2-40B4-BE49-F238E27FC236}">
                    <a16:creationId xmlns:a16="http://schemas.microsoft.com/office/drawing/2014/main" id="{F0257C3F-F1BC-427A-B51E-EDF41ED4C2A5}"/>
                  </a:ext>
                </a:extLst>
              </p:cNvPr>
              <p:cNvCxnSpPr>
                <a:stCxn id="11" idx="1"/>
                <a:endCxn id="42" idx="1"/>
              </p:cNvCxnSpPr>
              <p:nvPr/>
            </p:nvCxnSpPr>
            <p:spPr>
              <a:xfrm rot="10800000" flipV="1">
                <a:off x="6333141" y="3019694"/>
                <a:ext cx="357061" cy="1454327"/>
              </a:xfrm>
              <a:prstGeom prst="bentConnector3">
                <a:avLst>
                  <a:gd name="adj1" fmla="val 16402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nector: Elbow 75">
                <a:extLst>
                  <a:ext uri="{FF2B5EF4-FFF2-40B4-BE49-F238E27FC236}">
                    <a16:creationId xmlns:a16="http://schemas.microsoft.com/office/drawing/2014/main" id="{892F2111-DFF8-41C9-B3CD-9FDBA6F01EFB}"/>
                  </a:ext>
                </a:extLst>
              </p:cNvPr>
              <p:cNvCxnSpPr>
                <a:cxnSpLocks/>
                <a:stCxn id="11" idx="1"/>
                <a:endCxn id="41" idx="1"/>
              </p:cNvCxnSpPr>
              <p:nvPr/>
            </p:nvCxnSpPr>
            <p:spPr>
              <a:xfrm rot="10800000" flipV="1">
                <a:off x="6333141" y="3019695"/>
                <a:ext cx="357061" cy="2103116"/>
              </a:xfrm>
              <a:prstGeom prst="bentConnector3">
                <a:avLst>
                  <a:gd name="adj1" fmla="val 16402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ctor: Elbow 78">
                <a:extLst>
                  <a:ext uri="{FF2B5EF4-FFF2-40B4-BE49-F238E27FC236}">
                    <a16:creationId xmlns:a16="http://schemas.microsoft.com/office/drawing/2014/main" id="{C67198BE-3C85-40DC-A5C7-0269D227AD26}"/>
                  </a:ext>
                </a:extLst>
              </p:cNvPr>
              <p:cNvCxnSpPr>
                <a:cxnSpLocks/>
                <a:stCxn id="11" idx="1"/>
                <a:endCxn id="40" idx="1"/>
              </p:cNvCxnSpPr>
              <p:nvPr/>
            </p:nvCxnSpPr>
            <p:spPr>
              <a:xfrm rot="10800000" flipV="1">
                <a:off x="6333141" y="3019695"/>
                <a:ext cx="357061" cy="2786738"/>
              </a:xfrm>
              <a:prstGeom prst="bentConnector3">
                <a:avLst>
                  <a:gd name="adj1" fmla="val 16402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6A4DCC-6CF5-4DDA-91B7-105A1148E22A}"/>
              </a:ext>
            </a:extLst>
          </p:cNvPr>
          <p:cNvGrpSpPr/>
          <p:nvPr/>
        </p:nvGrpSpPr>
        <p:grpSpPr>
          <a:xfrm>
            <a:off x="403695" y="3019695"/>
            <a:ext cx="879564" cy="2930765"/>
            <a:chOff x="403695" y="3019695"/>
            <a:chExt cx="879564" cy="2930765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ED9C6787-5EF6-4E4B-8248-133E24779169}"/>
                </a:ext>
              </a:extLst>
            </p:cNvPr>
            <p:cNvSpPr/>
            <p:nvPr/>
          </p:nvSpPr>
          <p:spPr>
            <a:xfrm>
              <a:off x="403695" y="4933404"/>
              <a:ext cx="879564" cy="37882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Task 3</a:t>
              </a:r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1246C3B3-36A0-4E2C-AA77-6931FA16CF99}"/>
                </a:ext>
              </a:extLst>
            </p:cNvPr>
            <p:cNvSpPr/>
            <p:nvPr/>
          </p:nvSpPr>
          <p:spPr>
            <a:xfrm>
              <a:off x="403695" y="4284615"/>
              <a:ext cx="879564" cy="37882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Task 2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FD746BCB-D9EE-4077-859B-1D07CDEEE2D4}"/>
                </a:ext>
              </a:extLst>
            </p:cNvPr>
            <p:cNvSpPr/>
            <p:nvPr/>
          </p:nvSpPr>
          <p:spPr>
            <a:xfrm>
              <a:off x="403695" y="3631472"/>
              <a:ext cx="879564" cy="37882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Task 1</a:t>
              </a:r>
            </a:p>
          </p:txBody>
        </p:sp>
        <p:cxnSp>
          <p:nvCxnSpPr>
            <p:cNvPr id="60" name="Connector: Elbow 59">
              <a:extLst>
                <a:ext uri="{FF2B5EF4-FFF2-40B4-BE49-F238E27FC236}">
                  <a16:creationId xmlns:a16="http://schemas.microsoft.com/office/drawing/2014/main" id="{23971C57-D005-4EE5-B407-233DEAFDC079}"/>
                </a:ext>
              </a:extLst>
            </p:cNvPr>
            <p:cNvCxnSpPr>
              <a:cxnSpLocks/>
              <a:stCxn id="10" idx="1"/>
              <a:endCxn id="47" idx="1"/>
            </p:cNvCxnSpPr>
            <p:nvPr/>
          </p:nvCxnSpPr>
          <p:spPr>
            <a:xfrm rot="10800000" flipV="1">
              <a:off x="403695" y="3019695"/>
              <a:ext cx="315180" cy="801187"/>
            </a:xfrm>
            <a:prstGeom prst="bentConnector3">
              <a:avLst>
                <a:gd name="adj1" fmla="val 17253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or: Elbow 61">
              <a:extLst>
                <a:ext uri="{FF2B5EF4-FFF2-40B4-BE49-F238E27FC236}">
                  <a16:creationId xmlns:a16="http://schemas.microsoft.com/office/drawing/2014/main" id="{27B8B277-64D8-46A7-A6DB-71CFD92BC27B}"/>
                </a:ext>
              </a:extLst>
            </p:cNvPr>
            <p:cNvCxnSpPr>
              <a:cxnSpLocks/>
              <a:stCxn id="10" idx="1"/>
              <a:endCxn id="46" idx="1"/>
            </p:cNvCxnSpPr>
            <p:nvPr/>
          </p:nvCxnSpPr>
          <p:spPr>
            <a:xfrm rot="10800000" flipV="1">
              <a:off x="403695" y="3019696"/>
              <a:ext cx="315180" cy="1454330"/>
            </a:xfrm>
            <a:prstGeom prst="bentConnector3">
              <a:avLst>
                <a:gd name="adj1" fmla="val 17253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or: Elbow 63">
              <a:extLst>
                <a:ext uri="{FF2B5EF4-FFF2-40B4-BE49-F238E27FC236}">
                  <a16:creationId xmlns:a16="http://schemas.microsoft.com/office/drawing/2014/main" id="{4FA690F0-E636-4B8D-B0A7-21785ABD5B80}"/>
                </a:ext>
              </a:extLst>
            </p:cNvPr>
            <p:cNvCxnSpPr>
              <a:cxnSpLocks/>
              <a:stCxn id="10" idx="1"/>
              <a:endCxn id="45" idx="1"/>
            </p:cNvCxnSpPr>
            <p:nvPr/>
          </p:nvCxnSpPr>
          <p:spPr>
            <a:xfrm rot="10800000" flipV="1">
              <a:off x="403695" y="3019695"/>
              <a:ext cx="315180" cy="2103119"/>
            </a:xfrm>
            <a:prstGeom prst="bentConnector3">
              <a:avLst>
                <a:gd name="adj1" fmla="val 17253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1C9804AB-1254-4195-86DB-86729B60EBC1}"/>
                </a:ext>
              </a:extLst>
            </p:cNvPr>
            <p:cNvSpPr/>
            <p:nvPr/>
          </p:nvSpPr>
          <p:spPr>
            <a:xfrm>
              <a:off x="403695" y="5571638"/>
              <a:ext cx="879564" cy="378822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Task 4</a:t>
              </a:r>
            </a:p>
          </p:txBody>
        </p:sp>
        <p:cxnSp>
          <p:nvCxnSpPr>
            <p:cNvPr id="57" name="Connector: Elbow 56">
              <a:extLst>
                <a:ext uri="{FF2B5EF4-FFF2-40B4-BE49-F238E27FC236}">
                  <a16:creationId xmlns:a16="http://schemas.microsoft.com/office/drawing/2014/main" id="{B0430414-15C3-4181-B191-CE4EE83FA750}"/>
                </a:ext>
              </a:extLst>
            </p:cNvPr>
            <p:cNvCxnSpPr>
              <a:cxnSpLocks/>
              <a:stCxn id="10" idx="1"/>
              <a:endCxn id="52" idx="1"/>
            </p:cNvCxnSpPr>
            <p:nvPr/>
          </p:nvCxnSpPr>
          <p:spPr>
            <a:xfrm rot="10800000" flipV="1">
              <a:off x="403695" y="3019695"/>
              <a:ext cx="315180" cy="2741353"/>
            </a:xfrm>
            <a:prstGeom prst="bentConnector3">
              <a:avLst>
                <a:gd name="adj1" fmla="val 17253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15D2DA26-4DAA-4BF1-A91E-597E04EAF5AB}"/>
              </a:ext>
            </a:extLst>
          </p:cNvPr>
          <p:cNvSpPr txBox="1"/>
          <p:nvPr/>
        </p:nvSpPr>
        <p:spPr>
          <a:xfrm>
            <a:off x="8532177" y="1854439"/>
            <a:ext cx="3241963" cy="1165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Pathway: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This refers to out-of-the box transaction workflow or process that will be available to a Phundex User.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FF61AF0-80C0-41E7-9ED1-3ABC3F8394DF}"/>
              </a:ext>
            </a:extLst>
          </p:cNvPr>
          <p:cNvSpPr txBox="1"/>
          <p:nvPr/>
        </p:nvSpPr>
        <p:spPr>
          <a:xfrm>
            <a:off x="8527261" y="3049059"/>
            <a:ext cx="3241963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Stage: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 Stage is defined as a step in a Pathway.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C216AF5-9241-44E6-AE7D-85BC0258DA45}"/>
              </a:ext>
            </a:extLst>
          </p:cNvPr>
          <p:cNvSpPr txBox="1"/>
          <p:nvPr/>
        </p:nvSpPr>
        <p:spPr>
          <a:xfrm>
            <a:off x="8522345" y="4027375"/>
            <a:ext cx="3334621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Task: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 Task is defined as an activity/action that needs to be performed as part of a stage.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8A4619B-BDB7-418B-A58A-D55D6E881F9B}"/>
              </a:ext>
            </a:extLst>
          </p:cNvPr>
          <p:cNvSpPr txBox="1"/>
          <p:nvPr/>
        </p:nvSpPr>
        <p:spPr>
          <a:xfrm>
            <a:off x="8546926" y="4986020"/>
            <a:ext cx="3334621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Task Section: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This refers to information that needs to be completed as part of a task.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E702CA7-CF99-4A06-83FE-04BA54178D33}"/>
              </a:ext>
            </a:extLst>
          </p:cNvPr>
          <p:cNvSpPr/>
          <p:nvPr/>
        </p:nvSpPr>
        <p:spPr>
          <a:xfrm rot="19220682">
            <a:off x="445379" y="606031"/>
            <a:ext cx="891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SPRINT 1</a:t>
            </a:r>
          </a:p>
        </p:txBody>
      </p:sp>
      <p:pic>
        <p:nvPicPr>
          <p:cNvPr id="90" name="Picture 8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13CE5FA-2BEB-4311-8D35-C78054A19C7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9318" y="6211107"/>
            <a:ext cx="686088" cy="495676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C159CAE5-1E88-428D-9EDE-A3BE071D6281}"/>
              </a:ext>
            </a:extLst>
          </p:cNvPr>
          <p:cNvSpPr txBox="1"/>
          <p:nvPr/>
        </p:nvSpPr>
        <p:spPr>
          <a:xfrm>
            <a:off x="1677008" y="4011866"/>
            <a:ext cx="1356851" cy="68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Document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Custom Form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srgbClr val="7D7D7D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Pre-defined Form</a:t>
            </a:r>
          </a:p>
        </p:txBody>
      </p:sp>
    </p:spTree>
    <p:extLst>
      <p:ext uri="{BB962C8B-B14F-4D97-AF65-F5344CB8AC3E}">
        <p14:creationId xmlns:p14="http://schemas.microsoft.com/office/powerpoint/2010/main" val="167760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1" grpId="0"/>
      <p:bldP spid="63" grpId="0"/>
      <p:bldP spid="66" grpId="0"/>
      <p:bldP spid="69" grpId="0"/>
      <p:bldP spid="71" grpId="0"/>
    </p:bldLst>
  </p:timing>
</p:sld>
</file>

<file path=ppt/theme/theme1.xml><?xml version="1.0" encoding="utf-8"?>
<a:theme xmlns:a="http://schemas.openxmlformats.org/drawingml/2006/main" name="1_Office Theme">
  <a:themeElements>
    <a:clrScheme name="DB New Blue">
      <a:dk1>
        <a:srgbClr val="7D7D7D"/>
      </a:dk1>
      <a:lt1>
        <a:srgbClr val="FFFFFF"/>
      </a:lt1>
      <a:dk2>
        <a:srgbClr val="242423"/>
      </a:dk2>
      <a:lt2>
        <a:srgbClr val="FFFFFF"/>
      </a:lt2>
      <a:accent1>
        <a:srgbClr val="152249"/>
      </a:accent1>
      <a:accent2>
        <a:srgbClr val="1C3C68"/>
      </a:accent2>
      <a:accent3>
        <a:srgbClr val="1C5686"/>
      </a:accent3>
      <a:accent4>
        <a:srgbClr val="0288AD"/>
      </a:accent4>
      <a:accent5>
        <a:srgbClr val="16A3BD"/>
      </a:accent5>
      <a:accent6>
        <a:srgbClr val="51C3CC"/>
      </a:accent6>
      <a:hlink>
        <a:srgbClr val="BFBFBF"/>
      </a:hlink>
      <a:folHlink>
        <a:srgbClr val="BFBFB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456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Segoe UI</vt:lpstr>
      <vt:lpstr>Source Sans Pro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Heather-Anne Hubbell</dc:creator>
  <cp:lastModifiedBy>Heather-Anne Hubbell</cp:lastModifiedBy>
  <cp:revision>1</cp:revision>
  <dcterms:created xsi:type="dcterms:W3CDTF">2021-10-21T19:28:54Z</dcterms:created>
  <dcterms:modified xsi:type="dcterms:W3CDTF">2021-10-21T19:29:54Z</dcterms:modified>
</cp:coreProperties>
</file>