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4" r:id="rId5"/>
    <p:sldMasterId id="2147484772" r:id="rId6"/>
  </p:sldMasterIdLst>
  <p:notesMasterIdLst>
    <p:notesMasterId r:id="rId13"/>
  </p:notesMasterIdLst>
  <p:handoutMasterIdLst>
    <p:handoutMasterId r:id="rId14"/>
  </p:handoutMasterIdLst>
  <p:sldIdLst>
    <p:sldId id="4703" r:id="rId7"/>
    <p:sldId id="4701" r:id="rId8"/>
    <p:sldId id="4705" r:id="rId9"/>
    <p:sldId id="4707" r:id="rId10"/>
    <p:sldId id="4704" r:id="rId11"/>
    <p:sldId id="4706" r:id="rId12"/>
  </p:sldIdLst>
  <p:sldSz cx="12192000" cy="6858000"/>
  <p:notesSz cx="6888163" cy="10018713"/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680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4315" userDrawn="1">
          <p15:clr>
            <a:srgbClr val="A4A3A4"/>
          </p15:clr>
        </p15:guide>
        <p15:guide id="4" pos="1028" userDrawn="1">
          <p15:clr>
            <a:srgbClr val="A4A3A4"/>
          </p15:clr>
        </p15:guide>
        <p15:guide id="5" orient="horz" pos="2160">
          <p15:clr>
            <a:srgbClr val="A4A3A4"/>
          </p15:clr>
        </p15:guide>
        <p15:guide id="6" orient="horz">
          <p15:clr>
            <a:srgbClr val="A4A3A4"/>
          </p15:clr>
        </p15:guide>
        <p15:guide id="7" pos="7174" userDrawn="1">
          <p15:clr>
            <a:srgbClr val="A4A3A4"/>
          </p15:clr>
        </p15:guide>
        <p15:guide id="8" pos="506" userDrawn="1">
          <p15:clr>
            <a:srgbClr val="A4A3A4"/>
          </p15:clr>
        </p15:guide>
        <p15:guide id="9" orient="horz" pos="3793" userDrawn="1">
          <p15:clr>
            <a:srgbClr val="A4A3A4"/>
          </p15:clr>
        </p15:guide>
        <p15:guide id="10" orient="horz" pos="4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ika Saputr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BA9"/>
    <a:srgbClr val="48A5A3"/>
    <a:srgbClr val="008183"/>
    <a:srgbClr val="7F2080"/>
    <a:srgbClr val="382876"/>
    <a:srgbClr val="4D619A"/>
    <a:srgbClr val="524D95"/>
    <a:srgbClr val="4548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D0F005-0D85-41ED-97B4-C347E36C809D}" v="82" dt="2024-04-16T11:17:01.8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80" y="48"/>
      </p:cViewPr>
      <p:guideLst>
        <p:guide pos="7680"/>
        <p:guide pos="3817"/>
        <p:guide orient="horz" pos="4315"/>
        <p:guide pos="1028"/>
        <p:guide orient="horz" pos="2160"/>
        <p:guide orient="horz"/>
        <p:guide pos="7174"/>
        <p:guide pos="506"/>
        <p:guide orient="horz" pos="3793"/>
        <p:guide orient="horz" pos="48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la" userId="8eec2a7b-8812-487d-a343-a9102dcf4b7f" providerId="ADAL" clId="{7BD0F005-0D85-41ED-97B4-C347E36C809D}"/>
    <pc:docChg chg="modSld">
      <pc:chgData name="Jola" userId="8eec2a7b-8812-487d-a343-a9102dcf4b7f" providerId="ADAL" clId="{7BD0F005-0D85-41ED-97B4-C347E36C809D}" dt="2024-04-16T11:17:07.489" v="88" actId="207"/>
      <pc:docMkLst>
        <pc:docMk/>
      </pc:docMkLst>
      <pc:sldChg chg="modSp mod">
        <pc:chgData name="Jola" userId="8eec2a7b-8812-487d-a343-a9102dcf4b7f" providerId="ADAL" clId="{7BD0F005-0D85-41ED-97B4-C347E36C809D}" dt="2024-04-16T11:17:07.489" v="88" actId="207"/>
        <pc:sldMkLst>
          <pc:docMk/>
          <pc:sldMk cId="1233830254" sldId="4701"/>
        </pc:sldMkLst>
        <pc:graphicFrameChg chg="mod modGraphic">
          <ac:chgData name="Jola" userId="8eec2a7b-8812-487d-a343-a9102dcf4b7f" providerId="ADAL" clId="{7BD0F005-0D85-41ED-97B4-C347E36C809D}" dt="2024-04-16T11:17:07.489" v="88" actId="207"/>
          <ac:graphicFrameMkLst>
            <pc:docMk/>
            <pc:sldMk cId="1233830254" sldId="4701"/>
            <ac:graphicFrameMk id="45" creationId="{C22DD66A-6847-45D7-9F0F-124B39980823}"/>
          </ac:graphicFrameMkLst>
        </pc:graphicFrameChg>
      </pc:sldChg>
      <pc:sldChg chg="modSp mod">
        <pc:chgData name="Jola" userId="8eec2a7b-8812-487d-a343-a9102dcf4b7f" providerId="ADAL" clId="{7BD0F005-0D85-41ED-97B4-C347E36C809D}" dt="2024-04-09T13:20:41.829" v="9" actId="20577"/>
        <pc:sldMkLst>
          <pc:docMk/>
          <pc:sldMk cId="0" sldId="4703"/>
        </pc:sldMkLst>
        <pc:spChg chg="mod">
          <ac:chgData name="Jola" userId="8eec2a7b-8812-487d-a343-a9102dcf4b7f" providerId="ADAL" clId="{7BD0F005-0D85-41ED-97B4-C347E36C809D}" dt="2024-04-09T13:20:41.829" v="9" actId="20577"/>
          <ac:spMkLst>
            <pc:docMk/>
            <pc:sldMk cId="0" sldId="4703"/>
            <ac:spMk id="19" creationId="{18475DA3-E08C-4CD1-AF2D-EF9CDC87E97E}"/>
          </ac:spMkLst>
        </pc:spChg>
      </pc:sldChg>
      <pc:sldChg chg="modSp mod">
        <pc:chgData name="Jola" userId="8eec2a7b-8812-487d-a343-a9102dcf4b7f" providerId="ADAL" clId="{7BD0F005-0D85-41ED-97B4-C347E36C809D}" dt="2024-04-16T09:03:29.827" v="87" actId="207"/>
        <pc:sldMkLst>
          <pc:docMk/>
          <pc:sldMk cId="512398841" sldId="4705"/>
        </pc:sldMkLst>
        <pc:graphicFrameChg chg="mod modGraphic">
          <ac:chgData name="Jola" userId="8eec2a7b-8812-487d-a343-a9102dcf4b7f" providerId="ADAL" clId="{7BD0F005-0D85-41ED-97B4-C347E36C809D}" dt="2024-04-16T09:03:29.827" v="87" actId="207"/>
          <ac:graphicFrameMkLst>
            <pc:docMk/>
            <pc:sldMk cId="512398841" sldId="4705"/>
            <ac:graphicFrameMk id="45" creationId="{C22DD66A-6847-45D7-9F0F-124B39980823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s://phundex.freshdesk.com/support/solutions/articles/80001041519-commercial-funding-application-to-completion" TargetMode="External"/><Relationship Id="rId3" Type="http://schemas.openxmlformats.org/officeDocument/2006/relationships/hyperlink" Target="https://phundex.freshdesk.com/support/solutions/articles/80000963880-business-acquisition-transaction-pathway" TargetMode="External"/><Relationship Id="rId7" Type="http://schemas.openxmlformats.org/officeDocument/2006/relationships/hyperlink" Target="https://phundex.freshdesk.com/support/solutions/articles/80001126015-due-diligence-pathway-template" TargetMode="External"/><Relationship Id="rId2" Type="http://schemas.openxmlformats.org/officeDocument/2006/relationships/hyperlink" Target="https://phundex.freshdesk.com/support/solutions/articles/80000963879-capital-raise-transaction" TargetMode="External"/><Relationship Id="rId1" Type="http://schemas.openxmlformats.org/officeDocument/2006/relationships/hyperlink" Target="https://phundex.freshdesk.com/support/solutions/articles/80000963884-asset-based-lending-transaction-pathway" TargetMode="External"/><Relationship Id="rId6" Type="http://schemas.openxmlformats.org/officeDocument/2006/relationships/hyperlink" Target="https://phundex.freshdesk.com/support/solutions/articles/80001041518-asset-funding-application-to-completion-pathway" TargetMode="External"/><Relationship Id="rId5" Type="http://schemas.openxmlformats.org/officeDocument/2006/relationships/hyperlink" Target="https://phundex.freshdesk.com/support/solutions/articles/80000966479-start-up-new-equity-raise-pathway" TargetMode="External"/><Relationship Id="rId10" Type="http://schemas.openxmlformats.org/officeDocument/2006/relationships/hyperlink" Target="https://phundex.freshdesk.com/support/solutions/articles/80001085101-jersey-private-fund-set-up-pathway" TargetMode="External"/><Relationship Id="rId4" Type="http://schemas.openxmlformats.org/officeDocument/2006/relationships/hyperlink" Target="https://phundex.freshdesk.com/support/solutions/articles/80001041051-property-development-funding-application-to-completion" TargetMode="External"/><Relationship Id="rId9" Type="http://schemas.openxmlformats.org/officeDocument/2006/relationships/hyperlink" Target="https://phundex.freshdesk.com/support/solutions/articles/80000963887-sme-venture-client-assessment-to-funding-pathway" TargetMode="Externa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phundex.freshdesk.com/support/solutions/articles/80001041521-data-sharing-subject-access-checklist" TargetMode="External"/><Relationship Id="rId3" Type="http://schemas.openxmlformats.org/officeDocument/2006/relationships/hyperlink" Target="https://phundex.freshdesk.com/support/solutions/articles/80000963876-soc-audit-checklist-pathway" TargetMode="External"/><Relationship Id="rId7" Type="http://schemas.openxmlformats.org/officeDocument/2006/relationships/hyperlink" Target="https://phundex.freshdesk.com/support/solutions/articles/80001041522-data-protection-checklist-pathway" TargetMode="External"/><Relationship Id="rId2" Type="http://schemas.openxmlformats.org/officeDocument/2006/relationships/hyperlink" Target="https://phundex.freshdesk.com/support/solutions/articles/80000963875-financial-processes-pathway" TargetMode="External"/><Relationship Id="rId1" Type="http://schemas.openxmlformats.org/officeDocument/2006/relationships/hyperlink" Target="https://phundex.freshdesk.com/support/solutions/articles/80000964422-board-meeting-preparation-pathway" TargetMode="External"/><Relationship Id="rId6" Type="http://schemas.openxmlformats.org/officeDocument/2006/relationships/hyperlink" Target="https://phundex.freshdesk.com/support/solutions/articles/80000990797-regulatory-liaison-meeting-preparation-process-pathway" TargetMode="External"/><Relationship Id="rId5" Type="http://schemas.openxmlformats.org/officeDocument/2006/relationships/hyperlink" Target="https://phundex.freshdesk.com/support/solutions/articles/80000990799-investment-committee-preparation-process-pathway" TargetMode="External"/><Relationship Id="rId10" Type="http://schemas.openxmlformats.org/officeDocument/2006/relationships/hyperlink" Target="https://phundex.freshdesk.com/support/solutions/articles/80001136749-business-risk-assessment-process-pathway" TargetMode="External"/><Relationship Id="rId4" Type="http://schemas.openxmlformats.org/officeDocument/2006/relationships/hyperlink" Target="https://phundex.freshdesk.com/support/solutions/articles/80000963863-business-risk-managment-process-pathway" TargetMode="External"/><Relationship Id="rId9" Type="http://schemas.openxmlformats.org/officeDocument/2006/relationships/hyperlink" Target="https://phundex.freshdesk.com/support/solutions/articles/80001092686-onedpa-process-pathway" TargetMode="Externa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hyperlink" Target="https://phundex.freshdesk.com/support/solutions/articles/80001041529-hr-offboarding-process-pathway" TargetMode="External"/><Relationship Id="rId3" Type="http://schemas.openxmlformats.org/officeDocument/2006/relationships/hyperlink" Target="https://phundex.freshdesk.com/support/solutions/articles/80000963870-start-up-initial-business-to-funding-pathway" TargetMode="External"/><Relationship Id="rId7" Type="http://schemas.openxmlformats.org/officeDocument/2006/relationships/hyperlink" Target="https://phundex.freshdesk.com/support/solutions/articles/80001041231-hr-onboarding-process-pathway" TargetMode="External"/><Relationship Id="rId12" Type="http://schemas.openxmlformats.org/officeDocument/2006/relationships/hyperlink" Target="https://phundex.freshdesk.com/support/solutions/articles/80000963865-onenda-process-pathway" TargetMode="External"/><Relationship Id="rId2" Type="http://schemas.openxmlformats.org/officeDocument/2006/relationships/hyperlink" Target="https://phundex.freshdesk.com/support/solutions/articles/80000779061-innovation-management-process-details" TargetMode="External"/><Relationship Id="rId1" Type="http://schemas.openxmlformats.org/officeDocument/2006/relationships/hyperlink" Target="https://phundex.freshdesk.com/support/solutions/articles/80000963875-financial-processes-pathway" TargetMode="External"/><Relationship Id="rId6" Type="http://schemas.openxmlformats.org/officeDocument/2006/relationships/hyperlink" Target="https://phundex.freshdesk.com/support/solutions/articles/80001041528-disaster-recovery-plan-pathway" TargetMode="External"/><Relationship Id="rId11" Type="http://schemas.openxmlformats.org/officeDocument/2006/relationships/hyperlink" Target="https://phundex.freshdesk.com/support/solutions/articles/80001041164-hr-department-pathway" TargetMode="External"/><Relationship Id="rId5" Type="http://schemas.openxmlformats.org/officeDocument/2006/relationships/hyperlink" Target="https://phundex.freshdesk.com/support/solutions/articles/80000963881-vc-and-family-office-onboarding-process-pathway" TargetMode="External"/><Relationship Id="rId10" Type="http://schemas.openxmlformats.org/officeDocument/2006/relationships/hyperlink" Target="https://phundex.freshdesk.com/support/solutions/articles/80000974402-environs-capital-analysis-process-pathway" TargetMode="External"/><Relationship Id="rId4" Type="http://schemas.openxmlformats.org/officeDocument/2006/relationships/hyperlink" Target="https://phundex.freshdesk.com/support/solutions/articles/80001082205-client-onboarding-pathway" TargetMode="External"/><Relationship Id="rId9" Type="http://schemas.openxmlformats.org/officeDocument/2006/relationships/hyperlink" Target="https://phundex.freshdesk.com/support/solutions/articles/80001008348-month-end-financial-process-pathway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phundex.freshdesk.com/support/solutions/articles/80001041051-property-development-funding-application-to-completion" TargetMode="External"/><Relationship Id="rId3" Type="http://schemas.openxmlformats.org/officeDocument/2006/relationships/hyperlink" Target="https://phundex.freshdesk.com/support/solutions/articles/80000963880-business-acquisition-transaction-pathway" TargetMode="External"/><Relationship Id="rId7" Type="http://schemas.openxmlformats.org/officeDocument/2006/relationships/hyperlink" Target="https://phundex.freshdesk.com/support/solutions/articles/80001085101-jersey-private-fund-set-up-pathway" TargetMode="External"/><Relationship Id="rId2" Type="http://schemas.openxmlformats.org/officeDocument/2006/relationships/hyperlink" Target="https://phundex.freshdesk.com/support/solutions/articles/80001041518-asset-funding-application-to-completion-pathway" TargetMode="External"/><Relationship Id="rId1" Type="http://schemas.openxmlformats.org/officeDocument/2006/relationships/hyperlink" Target="https://phundex.freshdesk.com/support/solutions/articles/80000963884-asset-based-lending-transaction-pathway" TargetMode="External"/><Relationship Id="rId6" Type="http://schemas.openxmlformats.org/officeDocument/2006/relationships/hyperlink" Target="https://phundex.freshdesk.com/support/solutions/articles/80001126015-due-diligence-pathway-template" TargetMode="External"/><Relationship Id="rId5" Type="http://schemas.openxmlformats.org/officeDocument/2006/relationships/hyperlink" Target="https://phundex.freshdesk.com/support/solutions/articles/80001041519-commercial-funding-application-to-completion" TargetMode="External"/><Relationship Id="rId10" Type="http://schemas.openxmlformats.org/officeDocument/2006/relationships/hyperlink" Target="https://phundex.freshdesk.com/support/solutions/articles/80000966479-start-up-new-equity-raise-pathway" TargetMode="External"/><Relationship Id="rId4" Type="http://schemas.openxmlformats.org/officeDocument/2006/relationships/hyperlink" Target="https://phundex.freshdesk.com/support/solutions/articles/80000963879-capital-raise-transaction" TargetMode="External"/><Relationship Id="rId9" Type="http://schemas.openxmlformats.org/officeDocument/2006/relationships/hyperlink" Target="https://phundex.freshdesk.com/support/solutions/articles/80000963887-sme-venture-client-assessment-to-funding-pathway" TargetMode="Externa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hyperlink" Target="https://phundex.freshdesk.com/support/solutions/articles/80001092686-onedpa-process-pathway" TargetMode="External"/><Relationship Id="rId3" Type="http://schemas.openxmlformats.org/officeDocument/2006/relationships/hyperlink" Target="https://phundex.freshdesk.com/support/solutions/articles/80000963863-business-risk-managment-process-pathway" TargetMode="External"/><Relationship Id="rId7" Type="http://schemas.openxmlformats.org/officeDocument/2006/relationships/hyperlink" Target="https://phundex.freshdesk.com/support/solutions/articles/80000990799-investment-committee-preparation-process-pathway" TargetMode="External"/><Relationship Id="rId2" Type="http://schemas.openxmlformats.org/officeDocument/2006/relationships/hyperlink" Target="https://phundex.freshdesk.com/support/solutions/articles/80001136749-business-risk-assessment-process-pathway" TargetMode="External"/><Relationship Id="rId1" Type="http://schemas.openxmlformats.org/officeDocument/2006/relationships/hyperlink" Target="https://phundex.freshdesk.com/support/solutions/articles/80000964422-board-meeting-preparation-pathway" TargetMode="External"/><Relationship Id="rId6" Type="http://schemas.openxmlformats.org/officeDocument/2006/relationships/hyperlink" Target="https://phundex.freshdesk.com/support/solutions/articles/80000963875-financial-processes-pathway" TargetMode="External"/><Relationship Id="rId5" Type="http://schemas.openxmlformats.org/officeDocument/2006/relationships/hyperlink" Target="https://phundex.freshdesk.com/support/solutions/articles/80001041522-data-protection-checklist-pathway" TargetMode="External"/><Relationship Id="rId10" Type="http://schemas.openxmlformats.org/officeDocument/2006/relationships/hyperlink" Target="https://phundex.freshdesk.com/support/solutions/articles/80000963876-soc-audit-checklist-pathway" TargetMode="External"/><Relationship Id="rId4" Type="http://schemas.openxmlformats.org/officeDocument/2006/relationships/hyperlink" Target="https://phundex.freshdesk.com/support/solutions/articles/80001041521-data-sharing-subject-access-checklist" TargetMode="External"/><Relationship Id="rId9" Type="http://schemas.openxmlformats.org/officeDocument/2006/relationships/hyperlink" Target="https://phundex.freshdesk.com/support/solutions/articles/80000990797-regulatory-liaison-meeting-preparation-process-pathway" TargetMode="Externa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hyperlink" Target="https://phundex.freshdesk.com/support/solutions/articles/80000779061-innovation-management-process-details" TargetMode="External"/><Relationship Id="rId3" Type="http://schemas.openxmlformats.org/officeDocument/2006/relationships/hyperlink" Target="https://phundex.freshdesk.com/support/solutions/articles/80000974402-environs-capital-analysis-process-pathway" TargetMode="External"/><Relationship Id="rId7" Type="http://schemas.openxmlformats.org/officeDocument/2006/relationships/hyperlink" Target="https://phundex.freshdesk.com/support/solutions/articles/80001041529-hr-offboarding-process-pathway" TargetMode="External"/><Relationship Id="rId12" Type="http://schemas.openxmlformats.org/officeDocument/2006/relationships/hyperlink" Target="https://phundex.freshdesk.com/support/solutions/articles/80000963881-vc-and-family-office-onboarding-process-pathway" TargetMode="External"/><Relationship Id="rId2" Type="http://schemas.openxmlformats.org/officeDocument/2006/relationships/hyperlink" Target="https://phundex.freshdesk.com/support/solutions/articles/80001041528-disaster-recovery-plan-pathway" TargetMode="External"/><Relationship Id="rId1" Type="http://schemas.openxmlformats.org/officeDocument/2006/relationships/hyperlink" Target="https://phundex.freshdesk.com/support/solutions/articles/80001082205-client-onboarding-pathway" TargetMode="External"/><Relationship Id="rId6" Type="http://schemas.openxmlformats.org/officeDocument/2006/relationships/hyperlink" Target="https://phundex.freshdesk.com/support/solutions/articles/80001041231-hr-onboarding-process-pathway" TargetMode="External"/><Relationship Id="rId11" Type="http://schemas.openxmlformats.org/officeDocument/2006/relationships/hyperlink" Target="https://phundex.freshdesk.com/support/solutions/articles/80000963870-start-up-initial-business-to-funding-pathway" TargetMode="External"/><Relationship Id="rId5" Type="http://schemas.openxmlformats.org/officeDocument/2006/relationships/hyperlink" Target="https://phundex.freshdesk.com/support/solutions/articles/80001041164-hr-department-pathway" TargetMode="External"/><Relationship Id="rId10" Type="http://schemas.openxmlformats.org/officeDocument/2006/relationships/hyperlink" Target="https://phundex.freshdesk.com/support/solutions/articles/80000963865-onenda-process-pathway" TargetMode="External"/><Relationship Id="rId4" Type="http://schemas.openxmlformats.org/officeDocument/2006/relationships/hyperlink" Target="https://phundex.freshdesk.com/support/solutions/articles/80000963875-financial-processes-pathway" TargetMode="External"/><Relationship Id="rId9" Type="http://schemas.openxmlformats.org/officeDocument/2006/relationships/hyperlink" Target="https://phundex.freshdesk.com/support/solutions/articles/80001008348-month-end-financial-process-pathway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B15E7F-D3E0-4B2A-AE65-4FBED392DDB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3BC2709-6BAB-4D3B-869D-571C6CAF9032}">
      <dgm:prSet phldrT="[Text]" custT="1"/>
      <dgm:spPr/>
      <dgm:t>
        <a:bodyPr/>
        <a:lstStyle/>
        <a:p>
          <a:r>
            <a:rPr lang="en-GB" sz="3200">
              <a:solidFill>
                <a:schemeClr val="tx1"/>
              </a:solidFill>
            </a:rPr>
            <a:t>Transaction Pathway Templates</a:t>
          </a:r>
        </a:p>
      </dgm:t>
    </dgm:pt>
    <dgm:pt modelId="{9CD067F3-2F0B-4472-A9C5-5814413E831F}" type="parTrans" cxnId="{4F647071-1D52-4819-9749-9490963F6A3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21351C8-2C95-4798-9347-0D2D6AC3AE41}" type="sibTrans" cxnId="{4F647071-1D52-4819-9749-9490963F6A3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588B5AD-9ACB-4916-B2FF-A5A246716FB3}">
      <dgm:prSet phldrT="[Text]" custT="1"/>
      <dgm:spPr/>
      <dgm:t>
        <a:bodyPr/>
        <a:lstStyle/>
        <a:p>
          <a:r>
            <a:rPr lang="en-GB" sz="1800">
              <a:solidFill>
                <a:schemeClr val="tx1"/>
              </a:solidFill>
              <a:latin typeface="Montserrat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Asset Based Lending </a:t>
          </a:r>
          <a:endParaRPr lang="en-GB" sz="1800">
            <a:solidFill>
              <a:schemeClr val="tx1"/>
            </a:solidFill>
            <a:latin typeface="Montserrat"/>
          </a:endParaRPr>
        </a:p>
      </dgm:t>
    </dgm:pt>
    <dgm:pt modelId="{5D13F747-9C4F-49AD-A96C-243FD064EB72}" type="parTrans" cxnId="{5E07C3C1-2C02-4162-9F33-BE1A07AB89C3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BA6CC3F-00DA-4BE0-95EA-ADED6112455E}" type="sibTrans" cxnId="{5E07C3C1-2C02-4162-9F33-BE1A07AB89C3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18F1875-5D2C-492E-8E71-FD15D33F599B}">
      <dgm:prSet phldrT="[Text]" custT="1"/>
      <dgm:spPr/>
      <dgm:t>
        <a:bodyPr/>
        <a:lstStyle/>
        <a:p>
          <a:r>
            <a:rPr lang="en-GB" sz="1800">
              <a:solidFill>
                <a:schemeClr val="tx1"/>
              </a:solidFill>
              <a:latin typeface="Montserrat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Capital Raise</a:t>
          </a:r>
          <a:endParaRPr lang="en-GB" sz="1800">
            <a:solidFill>
              <a:schemeClr val="tx1"/>
            </a:solidFill>
            <a:latin typeface="Montserrat"/>
          </a:endParaRPr>
        </a:p>
      </dgm:t>
    </dgm:pt>
    <dgm:pt modelId="{A5216169-E522-4360-B42A-83CB2DFB90A3}" type="parTrans" cxnId="{027BECB6-6041-4EB5-9061-150EDD6F0EA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588AE69-5DE7-4815-8CFF-42119B6E0B78}" type="sibTrans" cxnId="{027BECB6-6041-4EB5-9061-150EDD6F0EA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A33694F-E548-410B-864E-0BFCF72436A0}">
      <dgm:prSet phldrT="[Text]" custT="1"/>
      <dgm:spPr/>
      <dgm:t>
        <a:bodyPr/>
        <a:lstStyle/>
        <a:p>
          <a:r>
            <a:rPr lang="en-GB" sz="1800">
              <a:solidFill>
                <a:schemeClr val="tx1"/>
              </a:solidFill>
              <a:latin typeface="Montserrat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Business Acquisition</a:t>
          </a:r>
          <a:endParaRPr lang="en-GB" sz="1800">
            <a:solidFill>
              <a:schemeClr val="tx1"/>
            </a:solidFill>
            <a:latin typeface="Montserrat"/>
          </a:endParaRPr>
        </a:p>
      </dgm:t>
    </dgm:pt>
    <dgm:pt modelId="{D881A7E8-F79D-4FAD-AA42-FE72760572CD}" type="parTrans" cxnId="{FCFA9E1A-6A40-4070-94E5-26B7298EB56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B05A788-B686-4429-9A20-81D370644309}" type="sibTrans" cxnId="{FCFA9E1A-6A40-4070-94E5-26B7298EB56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24C5297-9AF5-4F4B-8BED-C2FF95DAF494}">
      <dgm:prSet phldrT="[Text]" custT="1"/>
      <dgm:spPr/>
      <dgm:t>
        <a:bodyPr/>
        <a:lstStyle/>
        <a:p>
          <a:pPr rtl="0"/>
          <a:r>
            <a:rPr lang="en-GB" sz="1800">
              <a:solidFill>
                <a:schemeClr val="tx1"/>
              </a:solidFill>
              <a:latin typeface="Montserrat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Property Development Funding Application to Completion </a:t>
          </a:r>
          <a:endParaRPr lang="en-GB" sz="1800">
            <a:solidFill>
              <a:schemeClr val="tx1"/>
            </a:solidFill>
            <a:latin typeface="Montserrat"/>
          </a:endParaRPr>
        </a:p>
      </dgm:t>
    </dgm:pt>
    <dgm:pt modelId="{94778A93-A351-4B45-93F5-E5C1E05BEEAD}" type="parTrans" cxnId="{61B3CD7F-8957-4EBA-89AB-A191779B1B4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EA9E389-985C-450A-B3DD-2C0BFA12D835}" type="sibTrans" cxnId="{61B3CD7F-8957-4EBA-89AB-A191779B1B4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4790388-9667-4066-9923-DC4D10608B61}">
      <dgm:prSet phldrT="[Text]" custT="1"/>
      <dgm:spPr/>
      <dgm:t>
        <a:bodyPr/>
        <a:lstStyle/>
        <a:p>
          <a:r>
            <a:rPr lang="en-GB" sz="1800">
              <a:solidFill>
                <a:schemeClr val="tx1"/>
              </a:solidFill>
              <a:latin typeface="Montserrat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Start-up New Equity Raise </a:t>
          </a:r>
          <a:endParaRPr lang="en-GB" sz="1800">
            <a:solidFill>
              <a:schemeClr val="tx1"/>
            </a:solidFill>
            <a:latin typeface="Montserrat"/>
          </a:endParaRPr>
        </a:p>
      </dgm:t>
    </dgm:pt>
    <dgm:pt modelId="{B10A1A3F-BE1D-4B1A-888A-441CFB550319}" type="parTrans" cxnId="{4E288454-5D33-49DD-B894-00AB56084B37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D3F0801-F5F8-4234-A29B-5F12D6B3349B}" type="sibTrans" cxnId="{4E288454-5D33-49DD-B894-00AB56084B37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EEB9CEB-0848-4228-A61E-9FA35AC15581}">
      <dgm:prSet phldrT="[Text]" custT="1"/>
      <dgm:spPr/>
      <dgm:t>
        <a:bodyPr/>
        <a:lstStyle/>
        <a:p>
          <a:pPr rtl="0"/>
          <a:r>
            <a:rPr lang="en-GB" sz="1800">
              <a:solidFill>
                <a:schemeClr val="tx1"/>
              </a:solidFill>
              <a:latin typeface="Montserrat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Asset Funding Application to Completion </a:t>
          </a:r>
          <a:endParaRPr lang="en-GB" sz="1800">
            <a:solidFill>
              <a:schemeClr val="tx1"/>
            </a:solidFill>
            <a:latin typeface="Montserrat"/>
          </a:endParaRPr>
        </a:p>
      </dgm:t>
    </dgm:pt>
    <dgm:pt modelId="{EA938992-FBD1-4A45-B186-4E2D7E7C2306}" type="parTrans" cxnId="{6BEDEA1F-B5AE-437F-85AF-9A8F2D956CF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82E82C6-4053-444C-8DC3-E4D6A6AE8967}" type="sibTrans" cxnId="{6BEDEA1F-B5AE-437F-85AF-9A8F2D956CF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BE17C2A-4677-4CE6-9A4D-58764A92315D}">
      <dgm:prSet phldrT="[Text]" custT="1"/>
      <dgm:spPr/>
      <dgm:t>
        <a:bodyPr/>
        <a:lstStyle/>
        <a:p>
          <a:pPr rtl="0"/>
          <a:r>
            <a:rPr lang="en-GB" sz="1800" dirty="0">
              <a:solidFill>
                <a:schemeClr val="tx1"/>
              </a:solidFill>
              <a:latin typeface="Montserrat"/>
            </a:rPr>
            <a:t>Commercial Real Estate Acquisition </a:t>
          </a:r>
          <a:r>
            <a:rPr lang="en-GB" sz="1800" b="1" dirty="0">
              <a:solidFill>
                <a:schemeClr val="tx1"/>
              </a:solidFill>
              <a:latin typeface="Montserrat"/>
            </a:rPr>
            <a:t>(in development)</a:t>
          </a:r>
        </a:p>
      </dgm:t>
    </dgm:pt>
    <dgm:pt modelId="{55EAD9DA-2FF9-4B7B-9FFB-865B742D200C}" type="parTrans" cxnId="{BB391204-CF4C-4A90-AD2A-388755DC184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6CAFAD2-9085-48C5-9249-B947F1B67106}" type="sibTrans" cxnId="{BB391204-CF4C-4A90-AD2A-388755DC184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4832FD0-3DEB-4A9C-B60B-29D5D0631802}">
      <dgm:prSet phldr="0" custT="1"/>
      <dgm:spPr/>
      <dgm:t>
        <a:bodyPr/>
        <a:lstStyle/>
        <a:p>
          <a:pPr rtl="0"/>
          <a:r>
            <a:rPr lang="en-GB" sz="1800" dirty="0">
              <a:solidFill>
                <a:schemeClr val="tx1"/>
              </a:solidFill>
              <a:latin typeface="Montserrat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Due Diligence Process </a:t>
          </a:r>
          <a:endParaRPr lang="en-GB" sz="1800" b="1" dirty="0">
            <a:solidFill>
              <a:schemeClr val="tx1"/>
            </a:solidFill>
            <a:latin typeface="Montserrat"/>
          </a:endParaRPr>
        </a:p>
      </dgm:t>
    </dgm:pt>
    <dgm:pt modelId="{D64D9F82-CB49-4D40-892A-38825EF1F0C5}" type="parTrans" cxnId="{3866A4DE-A7A2-450E-88EC-BA2DE7B02027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B082FA3-D0A4-47CC-A7AA-68A4E773C60A}" type="sibTrans" cxnId="{3866A4DE-A7A2-450E-88EC-BA2DE7B02027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E5C32FD-D4CC-4D48-852B-F22F4986AACC}">
      <dgm:prSet phldrT="[Text]" custT="1"/>
      <dgm:spPr/>
      <dgm:t>
        <a:bodyPr/>
        <a:lstStyle/>
        <a:p>
          <a:pPr rtl="0"/>
          <a:r>
            <a:rPr lang="en-GB" sz="1800">
              <a:solidFill>
                <a:schemeClr val="tx1"/>
              </a:solidFill>
              <a:latin typeface="Montserrat"/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Commercial Funding Application to Completion </a:t>
          </a:r>
          <a:endParaRPr lang="en-GB" sz="1800">
            <a:solidFill>
              <a:schemeClr val="tx1"/>
            </a:solidFill>
            <a:latin typeface="Montserrat"/>
          </a:endParaRPr>
        </a:p>
      </dgm:t>
    </dgm:pt>
    <dgm:pt modelId="{19233812-4DD8-4159-A198-F24ABEF5A783}" type="sibTrans" cxnId="{70A5E42D-37EC-4DBA-9AD8-F9B42A69E5B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2833369-EDC3-4826-A4C0-D8A415A12837}" type="parTrans" cxnId="{70A5E42D-37EC-4DBA-9AD8-F9B42A69E5B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D2E7133-54E5-4965-871E-DA61EF50355E}">
      <dgm:prSet phldrT="[Text]" custT="1"/>
      <dgm:spPr/>
      <dgm:t>
        <a:bodyPr/>
        <a:lstStyle/>
        <a:p>
          <a:r>
            <a:rPr lang="en-GB" sz="1800">
              <a:solidFill>
                <a:schemeClr val="tx1"/>
              </a:solidFill>
              <a:latin typeface="Montserrat"/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SME Venture Client Assessment to Funding</a:t>
          </a:r>
          <a:endParaRPr lang="en-GB" sz="1800">
            <a:solidFill>
              <a:schemeClr val="tx1"/>
            </a:solidFill>
            <a:latin typeface="Montserrat"/>
          </a:endParaRPr>
        </a:p>
      </dgm:t>
    </dgm:pt>
    <dgm:pt modelId="{CAD7136C-8156-4333-9106-0C9C9967CC10}" type="sibTrans" cxnId="{157CEE9E-48FE-46A2-94B2-32547662E64E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F0D4A48-613E-4EFD-90AE-25F40749E42A}" type="parTrans" cxnId="{157CEE9E-48FE-46A2-94B2-32547662E64E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807B7F9-3783-4F2D-A8D0-D1AF18D15B39}">
      <dgm:prSet phldr="0" custT="1"/>
      <dgm:spPr/>
      <dgm:t>
        <a:bodyPr/>
        <a:lstStyle/>
        <a:p>
          <a:pPr rtl="0"/>
          <a:r>
            <a:rPr lang="en-GB" sz="1800" b="0">
              <a:solidFill>
                <a:schemeClr val="tx1"/>
              </a:solidFill>
              <a:latin typeface="Montserrat"/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Jersey Private Fund </a:t>
          </a:r>
          <a:r>
            <a:rPr lang="en-GB" sz="1800" b="0" err="1">
              <a:solidFill>
                <a:schemeClr val="tx1"/>
              </a:solidFill>
              <a:latin typeface="Montserrat"/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Set-UP</a:t>
          </a:r>
          <a:r>
            <a:rPr lang="en-GB" sz="1800" b="0">
              <a:solidFill>
                <a:schemeClr val="tx1"/>
              </a:solidFill>
              <a:latin typeface="Montserrat"/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endParaRPr lang="en-GB" sz="1800" b="1">
            <a:solidFill>
              <a:schemeClr val="tx1"/>
            </a:solidFill>
            <a:latin typeface="Montserrat"/>
          </a:endParaRPr>
        </a:p>
      </dgm:t>
    </dgm:pt>
    <dgm:pt modelId="{6E37317E-4B48-4B64-9A67-223E534A49F4}" type="parTrans" cxnId="{97406395-B660-4127-8F97-11ACBB75660B}">
      <dgm:prSet/>
      <dgm:spPr/>
    </dgm:pt>
    <dgm:pt modelId="{CF4CB855-E1AA-46A5-AA89-4898FA1A2B9F}" type="sibTrans" cxnId="{97406395-B660-4127-8F97-11ACBB75660B}">
      <dgm:prSet/>
      <dgm:spPr/>
    </dgm:pt>
    <dgm:pt modelId="{C9A8F412-342C-4002-8283-BB83B48D57E2}" type="pres">
      <dgm:prSet presAssocID="{34B15E7F-D3E0-4B2A-AE65-4FBED392DDB5}" presName="linear" presStyleCnt="0">
        <dgm:presLayoutVars>
          <dgm:animLvl val="lvl"/>
          <dgm:resizeHandles val="exact"/>
        </dgm:presLayoutVars>
      </dgm:prSet>
      <dgm:spPr/>
    </dgm:pt>
    <dgm:pt modelId="{97DB52A8-CB26-4BDF-ACB9-5C5F355EE663}" type="pres">
      <dgm:prSet presAssocID="{C3BC2709-6BAB-4D3B-869D-571C6CAF9032}" presName="parentText" presStyleLbl="node1" presStyleIdx="0" presStyleCnt="1" custScaleX="98997" custScaleY="60258" custLinFactNeighborX="0" custLinFactNeighborY="-12731">
        <dgm:presLayoutVars>
          <dgm:chMax val="0"/>
          <dgm:bulletEnabled val="1"/>
        </dgm:presLayoutVars>
      </dgm:prSet>
      <dgm:spPr/>
    </dgm:pt>
    <dgm:pt modelId="{C344100E-2464-4EA1-82E0-FD3BB91E1732}" type="pres">
      <dgm:prSet presAssocID="{C3BC2709-6BAB-4D3B-869D-571C6CAF9032}" presName="childText" presStyleLbl="revTx" presStyleIdx="0" presStyleCnt="1" custScaleY="117260">
        <dgm:presLayoutVars>
          <dgm:bulletEnabled val="1"/>
        </dgm:presLayoutVars>
      </dgm:prSet>
      <dgm:spPr/>
    </dgm:pt>
  </dgm:ptLst>
  <dgm:cxnLst>
    <dgm:cxn modelId="{6EDF1A03-7F53-41AA-AD16-15AAC0BD2DD8}" type="presOf" srcId="{5A33694F-E548-410B-864E-0BFCF72436A0}" destId="{C344100E-2464-4EA1-82E0-FD3BB91E1732}" srcOrd="0" destOrd="2" presId="urn:microsoft.com/office/officeart/2005/8/layout/vList2"/>
    <dgm:cxn modelId="{BB391204-CF4C-4A90-AD2A-388755DC1842}" srcId="{C3BC2709-6BAB-4D3B-869D-571C6CAF9032}" destId="{ABE17C2A-4677-4CE6-9A4D-58764A92315D}" srcOrd="5" destOrd="0" parTransId="{55EAD9DA-2FF9-4B7B-9FFB-865B742D200C}" sibTransId="{D6CAFAD2-9085-48C5-9249-B947F1B67106}"/>
    <dgm:cxn modelId="{11D6DE06-AF1B-4648-A407-9A5844F12D77}" type="presOf" srcId="{418F1875-5D2C-492E-8E71-FD15D33F599B}" destId="{C344100E-2464-4EA1-82E0-FD3BB91E1732}" srcOrd="0" destOrd="3" presId="urn:microsoft.com/office/officeart/2005/8/layout/vList2"/>
    <dgm:cxn modelId="{3CD61108-44C6-4D9A-BFB2-37CB06C4CE94}" type="presOf" srcId="{824C5297-9AF5-4F4B-8BED-C2FF95DAF494}" destId="{C344100E-2464-4EA1-82E0-FD3BB91E1732}" srcOrd="0" destOrd="8" presId="urn:microsoft.com/office/officeart/2005/8/layout/vList2"/>
    <dgm:cxn modelId="{FCFA9E1A-6A40-4070-94E5-26B7298EB562}" srcId="{C3BC2709-6BAB-4D3B-869D-571C6CAF9032}" destId="{5A33694F-E548-410B-864E-0BFCF72436A0}" srcOrd="2" destOrd="0" parTransId="{D881A7E8-F79D-4FAD-AA42-FE72760572CD}" sibTransId="{3B05A788-B686-4429-9A20-81D370644309}"/>
    <dgm:cxn modelId="{F5E7601C-84A9-4992-8FAB-6C76E68BE98E}" type="presOf" srcId="{1EEB9CEB-0848-4228-A61E-9FA35AC15581}" destId="{C344100E-2464-4EA1-82E0-FD3BB91E1732}" srcOrd="0" destOrd="1" presId="urn:microsoft.com/office/officeart/2005/8/layout/vList2"/>
    <dgm:cxn modelId="{6BEDEA1F-B5AE-437F-85AF-9A8F2D956CF5}" srcId="{C3BC2709-6BAB-4D3B-869D-571C6CAF9032}" destId="{1EEB9CEB-0848-4228-A61E-9FA35AC15581}" srcOrd="1" destOrd="0" parTransId="{EA938992-FBD1-4A45-B186-4E2D7E7C2306}" sibTransId="{582E82C6-4053-444C-8DC3-E4D6A6AE8967}"/>
    <dgm:cxn modelId="{036D2A27-4D8B-4E17-AC64-291BDF82E988}" type="presOf" srcId="{B807B7F9-3783-4F2D-A8D0-D1AF18D15B39}" destId="{C344100E-2464-4EA1-82E0-FD3BB91E1732}" srcOrd="0" destOrd="7" presId="urn:microsoft.com/office/officeart/2005/8/layout/vList2"/>
    <dgm:cxn modelId="{70A5E42D-37EC-4DBA-9AD8-F9B42A69E5B9}" srcId="{C3BC2709-6BAB-4D3B-869D-571C6CAF9032}" destId="{FE5C32FD-D4CC-4D48-852B-F22F4986AACC}" srcOrd="4" destOrd="0" parTransId="{42833369-EDC3-4826-A4C0-D8A415A12837}" sibTransId="{19233812-4DD8-4159-A198-F24ABEF5A783}"/>
    <dgm:cxn modelId="{C3A1E13F-87F2-4033-AFF1-532BABEC1BFB}" type="presOf" srcId="{D4832FD0-3DEB-4A9C-B60B-29D5D0631802}" destId="{C344100E-2464-4EA1-82E0-FD3BB91E1732}" srcOrd="0" destOrd="6" presId="urn:microsoft.com/office/officeart/2005/8/layout/vList2"/>
    <dgm:cxn modelId="{98816168-2827-4F04-8CC8-855980FDA4B2}" type="presOf" srcId="{BD2E7133-54E5-4965-871E-DA61EF50355E}" destId="{C344100E-2464-4EA1-82E0-FD3BB91E1732}" srcOrd="0" destOrd="9" presId="urn:microsoft.com/office/officeart/2005/8/layout/vList2"/>
    <dgm:cxn modelId="{4F647071-1D52-4819-9749-9490963F6A32}" srcId="{34B15E7F-D3E0-4B2A-AE65-4FBED392DDB5}" destId="{C3BC2709-6BAB-4D3B-869D-571C6CAF9032}" srcOrd="0" destOrd="0" parTransId="{9CD067F3-2F0B-4472-A9C5-5814413E831F}" sibTransId="{F21351C8-2C95-4798-9347-0D2D6AC3AE41}"/>
    <dgm:cxn modelId="{9C450452-E528-4AB6-838B-3D401B02B141}" type="presOf" srcId="{ABE17C2A-4677-4CE6-9A4D-58764A92315D}" destId="{C344100E-2464-4EA1-82E0-FD3BB91E1732}" srcOrd="0" destOrd="5" presId="urn:microsoft.com/office/officeart/2005/8/layout/vList2"/>
    <dgm:cxn modelId="{4E288454-5D33-49DD-B894-00AB56084B37}" srcId="{C3BC2709-6BAB-4D3B-869D-571C6CAF9032}" destId="{54790388-9667-4066-9923-DC4D10608B61}" srcOrd="10" destOrd="0" parTransId="{B10A1A3F-BE1D-4B1A-888A-441CFB550319}" sibTransId="{4D3F0801-F5F8-4234-A29B-5F12D6B3349B}"/>
    <dgm:cxn modelId="{61B3CD7F-8957-4EBA-89AB-A191779B1B40}" srcId="{C3BC2709-6BAB-4D3B-869D-571C6CAF9032}" destId="{824C5297-9AF5-4F4B-8BED-C2FF95DAF494}" srcOrd="8" destOrd="0" parTransId="{94778A93-A351-4B45-93F5-E5C1E05BEEAD}" sibTransId="{AEA9E389-985C-450A-B3DD-2C0BFA12D835}"/>
    <dgm:cxn modelId="{C6A1EA86-DF89-4399-BCB8-8D87C249C73A}" type="presOf" srcId="{54790388-9667-4066-9923-DC4D10608B61}" destId="{C344100E-2464-4EA1-82E0-FD3BB91E1732}" srcOrd="0" destOrd="10" presId="urn:microsoft.com/office/officeart/2005/8/layout/vList2"/>
    <dgm:cxn modelId="{97406395-B660-4127-8F97-11ACBB75660B}" srcId="{C3BC2709-6BAB-4D3B-869D-571C6CAF9032}" destId="{B807B7F9-3783-4F2D-A8D0-D1AF18D15B39}" srcOrd="7" destOrd="0" parTransId="{6E37317E-4B48-4B64-9A67-223E534A49F4}" sibTransId="{CF4CB855-E1AA-46A5-AA89-4898FA1A2B9F}"/>
    <dgm:cxn modelId="{157CEE9E-48FE-46A2-94B2-32547662E64E}" srcId="{C3BC2709-6BAB-4D3B-869D-571C6CAF9032}" destId="{BD2E7133-54E5-4965-871E-DA61EF50355E}" srcOrd="9" destOrd="0" parTransId="{2F0D4A48-613E-4EFD-90AE-25F40749E42A}" sibTransId="{CAD7136C-8156-4333-9106-0C9C9967CC10}"/>
    <dgm:cxn modelId="{027BECB6-6041-4EB5-9061-150EDD6F0EA6}" srcId="{C3BC2709-6BAB-4D3B-869D-571C6CAF9032}" destId="{418F1875-5D2C-492E-8E71-FD15D33F599B}" srcOrd="3" destOrd="0" parTransId="{A5216169-E522-4360-B42A-83CB2DFB90A3}" sibTransId="{D588AE69-5DE7-4815-8CFF-42119B6E0B78}"/>
    <dgm:cxn modelId="{5E07C3C1-2C02-4162-9F33-BE1A07AB89C3}" srcId="{C3BC2709-6BAB-4D3B-869D-571C6CAF9032}" destId="{C588B5AD-9ACB-4916-B2FF-A5A246716FB3}" srcOrd="0" destOrd="0" parTransId="{5D13F747-9C4F-49AD-A96C-243FD064EB72}" sibTransId="{BBA6CC3F-00DA-4BE0-95EA-ADED6112455E}"/>
    <dgm:cxn modelId="{413FD5D6-F454-4474-818F-CCC4C5C0A245}" type="presOf" srcId="{C3BC2709-6BAB-4D3B-869D-571C6CAF9032}" destId="{97DB52A8-CB26-4BDF-ACB9-5C5F355EE663}" srcOrd="0" destOrd="0" presId="urn:microsoft.com/office/officeart/2005/8/layout/vList2"/>
    <dgm:cxn modelId="{7271BBD7-7873-4A78-95EC-42113BCDC501}" type="presOf" srcId="{C588B5AD-9ACB-4916-B2FF-A5A246716FB3}" destId="{C344100E-2464-4EA1-82E0-FD3BB91E1732}" srcOrd="0" destOrd="0" presId="urn:microsoft.com/office/officeart/2005/8/layout/vList2"/>
    <dgm:cxn modelId="{3866A4DE-A7A2-450E-88EC-BA2DE7B02027}" srcId="{C3BC2709-6BAB-4D3B-869D-571C6CAF9032}" destId="{D4832FD0-3DEB-4A9C-B60B-29D5D0631802}" srcOrd="6" destOrd="0" parTransId="{D64D9F82-CB49-4D40-892A-38825EF1F0C5}" sibTransId="{EB082FA3-D0A4-47CC-A7AA-68A4E773C60A}"/>
    <dgm:cxn modelId="{1EBF08F1-77B0-43D8-BB3B-FC5EA5B22E86}" type="presOf" srcId="{FE5C32FD-D4CC-4D48-852B-F22F4986AACC}" destId="{C344100E-2464-4EA1-82E0-FD3BB91E1732}" srcOrd="0" destOrd="4" presId="urn:microsoft.com/office/officeart/2005/8/layout/vList2"/>
    <dgm:cxn modelId="{7C8DE7F9-27FA-4229-92D2-F92C2CAC7CEA}" type="presOf" srcId="{34B15E7F-D3E0-4B2A-AE65-4FBED392DDB5}" destId="{C9A8F412-342C-4002-8283-BB83B48D57E2}" srcOrd="0" destOrd="0" presId="urn:microsoft.com/office/officeart/2005/8/layout/vList2"/>
    <dgm:cxn modelId="{4D86B987-7D4D-46E4-A29B-31F59A37BF55}" type="presParOf" srcId="{C9A8F412-342C-4002-8283-BB83B48D57E2}" destId="{97DB52A8-CB26-4BDF-ACB9-5C5F355EE663}" srcOrd="0" destOrd="0" presId="urn:microsoft.com/office/officeart/2005/8/layout/vList2"/>
    <dgm:cxn modelId="{B91436F4-5103-40D9-BAE7-019AA315F0FB}" type="presParOf" srcId="{C9A8F412-342C-4002-8283-BB83B48D57E2}" destId="{C344100E-2464-4EA1-82E0-FD3BB91E173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B15E7F-D3E0-4B2A-AE65-4FBED392DDB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08C22F-E672-45B6-9DB6-AA9BDB9BCFE8}">
      <dgm:prSet phldrT="[Text]"/>
      <dgm:spPr/>
      <dgm:t>
        <a:bodyPr/>
        <a:lstStyle/>
        <a:p>
          <a:pPr rtl="0"/>
          <a:r>
            <a:rPr lang="en-GB"/>
            <a:t>Process Pathway Templates</a:t>
          </a:r>
          <a:r>
            <a:rPr lang="en-GB">
              <a:latin typeface="Calibri Light" panose="020F0302020204030204"/>
            </a:rPr>
            <a:t> - Governance</a:t>
          </a:r>
          <a:endParaRPr lang="en-GB"/>
        </a:p>
      </dgm:t>
    </dgm:pt>
    <dgm:pt modelId="{92D4A8D3-DFCF-42CC-9701-FE4D79AC4F8F}" type="parTrans" cxnId="{28E398F0-9AFE-47D5-B7CB-A4D95C0B0DA3}">
      <dgm:prSet/>
      <dgm:spPr/>
      <dgm:t>
        <a:bodyPr/>
        <a:lstStyle/>
        <a:p>
          <a:endParaRPr lang="en-GB"/>
        </a:p>
      </dgm:t>
    </dgm:pt>
    <dgm:pt modelId="{27796178-03A5-417B-AE84-F95F12BA6A80}" type="sibTrans" cxnId="{28E398F0-9AFE-47D5-B7CB-A4D95C0B0DA3}">
      <dgm:prSet/>
      <dgm:spPr/>
      <dgm:t>
        <a:bodyPr/>
        <a:lstStyle/>
        <a:p>
          <a:endParaRPr lang="en-GB"/>
        </a:p>
      </dgm:t>
    </dgm:pt>
    <dgm:pt modelId="{FB501EA3-C520-41E3-A679-F571B2EC27C1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Montserrat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Board Meeting Preparation</a:t>
          </a:r>
          <a:endParaRPr lang="en-GB" dirty="0">
            <a:solidFill>
              <a:schemeClr val="tx1"/>
            </a:solidFill>
            <a:latin typeface="Montserrat"/>
          </a:endParaRPr>
        </a:p>
      </dgm:t>
    </dgm:pt>
    <dgm:pt modelId="{81C5FC56-B29A-4551-919F-7D32DF8C3EA8}" type="parTrans" cxnId="{F301125C-9F2E-4F93-ACA6-CC615BE42D7A}">
      <dgm:prSet/>
      <dgm:spPr/>
      <dgm:t>
        <a:bodyPr/>
        <a:lstStyle/>
        <a:p>
          <a:endParaRPr lang="en-GB"/>
        </a:p>
      </dgm:t>
    </dgm:pt>
    <dgm:pt modelId="{62263122-A671-40E4-8264-1EAC55CE6064}" type="sibTrans" cxnId="{F301125C-9F2E-4F93-ACA6-CC615BE42D7A}">
      <dgm:prSet/>
      <dgm:spPr/>
      <dgm:t>
        <a:bodyPr/>
        <a:lstStyle/>
        <a:p>
          <a:endParaRPr lang="en-GB"/>
        </a:p>
      </dgm:t>
    </dgm:pt>
    <dgm:pt modelId="{D96F88E3-802F-4464-B4F5-4BFE9E5D75A9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latin typeface="Montserrat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Financial Processes</a:t>
          </a:r>
          <a:endParaRPr lang="en-GB">
            <a:solidFill>
              <a:schemeClr val="tx1"/>
            </a:solidFill>
          </a:endParaRPr>
        </a:p>
      </dgm:t>
    </dgm:pt>
    <dgm:pt modelId="{4D86E718-6B35-43EF-9CF5-2E180DAD51AD}" type="parTrans" cxnId="{7C011796-FA9B-44B1-AC5F-85C8100BDF37}">
      <dgm:prSet/>
      <dgm:spPr/>
      <dgm:t>
        <a:bodyPr/>
        <a:lstStyle/>
        <a:p>
          <a:endParaRPr lang="en-GB"/>
        </a:p>
      </dgm:t>
    </dgm:pt>
    <dgm:pt modelId="{DD28868E-9FD8-4F27-8A40-5E33F66AD941}" type="sibTrans" cxnId="{7C011796-FA9B-44B1-AC5F-85C8100BDF37}">
      <dgm:prSet/>
      <dgm:spPr/>
      <dgm:t>
        <a:bodyPr/>
        <a:lstStyle/>
        <a:p>
          <a:endParaRPr lang="en-GB"/>
        </a:p>
      </dgm:t>
    </dgm:pt>
    <dgm:pt modelId="{7BE62AF2-CD62-48F1-8BF9-2DBD857E0B88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latin typeface="Montserrat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SOC Audit Checklist</a:t>
          </a:r>
          <a:endParaRPr lang="en-GB">
            <a:solidFill>
              <a:schemeClr val="tx1"/>
            </a:solidFill>
            <a:latin typeface="Montserrat"/>
          </a:endParaRPr>
        </a:p>
      </dgm:t>
    </dgm:pt>
    <dgm:pt modelId="{7DA541DF-8B1F-4246-A2ED-D5FD3C6ACA30}" type="parTrans" cxnId="{CAF5BC16-334E-449C-A059-560AE4462B43}">
      <dgm:prSet/>
      <dgm:spPr/>
      <dgm:t>
        <a:bodyPr/>
        <a:lstStyle/>
        <a:p>
          <a:endParaRPr lang="en-GB"/>
        </a:p>
      </dgm:t>
    </dgm:pt>
    <dgm:pt modelId="{4BAAA234-BD76-4173-AFFE-DBF01F1B6FFB}" type="sibTrans" cxnId="{CAF5BC16-334E-449C-A059-560AE4462B43}">
      <dgm:prSet/>
      <dgm:spPr/>
      <dgm:t>
        <a:bodyPr/>
        <a:lstStyle/>
        <a:p>
          <a:endParaRPr lang="en-GB"/>
        </a:p>
      </dgm:t>
    </dgm:pt>
    <dgm:pt modelId="{F1E94268-11B2-4F7A-AC39-3E8D23782A93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Montserrat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Business Risk Management Process</a:t>
          </a:r>
          <a:endParaRPr lang="en-GB" dirty="0">
            <a:solidFill>
              <a:schemeClr val="tx1"/>
            </a:solidFill>
            <a:latin typeface="Montserrat"/>
          </a:endParaRPr>
        </a:p>
      </dgm:t>
    </dgm:pt>
    <dgm:pt modelId="{1A97DCBE-59A6-4B68-BF43-CE96D8145498}" type="parTrans" cxnId="{95340331-671B-4EBA-8A5C-189EB8732B99}">
      <dgm:prSet/>
      <dgm:spPr/>
      <dgm:t>
        <a:bodyPr/>
        <a:lstStyle/>
        <a:p>
          <a:endParaRPr lang="en-GB"/>
        </a:p>
      </dgm:t>
    </dgm:pt>
    <dgm:pt modelId="{80088203-5AB3-4743-86FA-A7A7000A6911}" type="sibTrans" cxnId="{95340331-671B-4EBA-8A5C-189EB8732B99}">
      <dgm:prSet/>
      <dgm:spPr/>
      <dgm:t>
        <a:bodyPr/>
        <a:lstStyle/>
        <a:p>
          <a:endParaRPr lang="en-GB"/>
        </a:p>
      </dgm:t>
    </dgm:pt>
    <dgm:pt modelId="{6C863434-51FB-480A-B9AE-C59FC19FC065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latin typeface="Montserrat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Investment Committee Preparation Process</a:t>
          </a:r>
          <a:endParaRPr lang="en-GB">
            <a:solidFill>
              <a:schemeClr val="tx1"/>
            </a:solidFill>
            <a:latin typeface="Montserrat"/>
          </a:endParaRPr>
        </a:p>
      </dgm:t>
    </dgm:pt>
    <dgm:pt modelId="{97D876D1-63B7-4EA0-9216-9B831AC633B1}" type="parTrans" cxnId="{A124168B-A8BF-4A17-AF12-58E6B7E24D22}">
      <dgm:prSet/>
      <dgm:spPr/>
      <dgm:t>
        <a:bodyPr/>
        <a:lstStyle/>
        <a:p>
          <a:endParaRPr lang="en-GB"/>
        </a:p>
      </dgm:t>
    </dgm:pt>
    <dgm:pt modelId="{02305F96-FD9D-49D7-963F-94975909311D}" type="sibTrans" cxnId="{A124168B-A8BF-4A17-AF12-58E6B7E24D22}">
      <dgm:prSet/>
      <dgm:spPr/>
      <dgm:t>
        <a:bodyPr/>
        <a:lstStyle/>
        <a:p>
          <a:endParaRPr lang="en-GB"/>
        </a:p>
      </dgm:t>
    </dgm:pt>
    <dgm:pt modelId="{630462E6-22CF-44DC-9799-8D4282ADCF2A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latin typeface="Montserrat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Regulatory Liaison Process</a:t>
          </a:r>
          <a:endParaRPr lang="en-GB">
            <a:solidFill>
              <a:schemeClr val="tx1"/>
            </a:solidFill>
            <a:latin typeface="Montserrat"/>
          </a:endParaRPr>
        </a:p>
      </dgm:t>
    </dgm:pt>
    <dgm:pt modelId="{0C055908-A6DE-4814-BD2F-24A1478AC601}" type="parTrans" cxnId="{C7AA5F5F-C4A9-495D-BA14-927818CDD8F9}">
      <dgm:prSet/>
      <dgm:spPr/>
      <dgm:t>
        <a:bodyPr/>
        <a:lstStyle/>
        <a:p>
          <a:endParaRPr lang="en-GB"/>
        </a:p>
      </dgm:t>
    </dgm:pt>
    <dgm:pt modelId="{C89BBB84-B281-4996-B61E-01CB8D336909}" type="sibTrans" cxnId="{C7AA5F5F-C4A9-495D-BA14-927818CDD8F9}">
      <dgm:prSet/>
      <dgm:spPr/>
      <dgm:t>
        <a:bodyPr/>
        <a:lstStyle/>
        <a:p>
          <a:endParaRPr lang="en-GB"/>
        </a:p>
      </dgm:t>
    </dgm:pt>
    <dgm:pt modelId="{D99E2E07-8CBE-4623-BF8A-5A89C7080C74}">
      <dgm:prSet phldr="0"/>
      <dgm:spPr/>
      <dgm:t>
        <a:bodyPr/>
        <a:lstStyle/>
        <a:p>
          <a:pPr rtl="0"/>
          <a:r>
            <a:rPr lang="en-GB">
              <a:solidFill>
                <a:schemeClr val="tx1"/>
              </a:solidFill>
              <a:latin typeface="Montserrat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Data Protection Checklist </a:t>
          </a:r>
          <a:endParaRPr lang="en-GB">
            <a:solidFill>
              <a:schemeClr val="tx1"/>
            </a:solidFill>
          </a:endParaRPr>
        </a:p>
      </dgm:t>
    </dgm:pt>
    <dgm:pt modelId="{533AC629-6398-4A3E-A12C-D0B2ADB24EA9}" type="parTrans" cxnId="{686FFF55-988F-40C5-BCCC-D40FF9BFE6A3}">
      <dgm:prSet/>
      <dgm:spPr/>
      <dgm:t>
        <a:bodyPr/>
        <a:lstStyle/>
        <a:p>
          <a:endParaRPr lang="en-GB"/>
        </a:p>
      </dgm:t>
    </dgm:pt>
    <dgm:pt modelId="{76C8B051-CDA1-47C0-A5FF-1B3099C79414}" type="sibTrans" cxnId="{686FFF55-988F-40C5-BCCC-D40FF9BFE6A3}">
      <dgm:prSet/>
      <dgm:spPr/>
      <dgm:t>
        <a:bodyPr/>
        <a:lstStyle/>
        <a:p>
          <a:endParaRPr lang="en-GB"/>
        </a:p>
      </dgm:t>
    </dgm:pt>
    <dgm:pt modelId="{D9F7FB11-2F3B-4D3F-A071-61FFF552704B}">
      <dgm:prSet phldr="0"/>
      <dgm:spPr/>
      <dgm:t>
        <a:bodyPr/>
        <a:lstStyle/>
        <a:p>
          <a:pPr rtl="0"/>
          <a:r>
            <a:rPr lang="en-GB" dirty="0">
              <a:solidFill>
                <a:schemeClr val="tx1"/>
              </a:solidFill>
              <a:latin typeface="Montserrat"/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Data Sharing &amp; Subject Access Checklist </a:t>
          </a:r>
          <a:endParaRPr lang="en-GB" dirty="0">
            <a:solidFill>
              <a:schemeClr val="tx1"/>
            </a:solidFill>
            <a:latin typeface="Montserrat"/>
          </a:endParaRPr>
        </a:p>
      </dgm:t>
    </dgm:pt>
    <dgm:pt modelId="{9FAFEF5A-1E95-4342-9AB8-64C14833F6AE}" type="parTrans" cxnId="{984123B1-401B-4691-9648-955311D78025}">
      <dgm:prSet/>
      <dgm:spPr/>
      <dgm:t>
        <a:bodyPr/>
        <a:lstStyle/>
        <a:p>
          <a:endParaRPr lang="en-GB"/>
        </a:p>
      </dgm:t>
    </dgm:pt>
    <dgm:pt modelId="{E961389A-B957-475C-BA49-6A54B85B56DC}" type="sibTrans" cxnId="{984123B1-401B-4691-9648-955311D78025}">
      <dgm:prSet/>
      <dgm:spPr/>
      <dgm:t>
        <a:bodyPr/>
        <a:lstStyle/>
        <a:p>
          <a:endParaRPr lang="en-GB"/>
        </a:p>
      </dgm:t>
    </dgm:pt>
    <dgm:pt modelId="{7079FB95-E728-49B7-A219-DC3D37724630}">
      <dgm:prSet phldr="0"/>
      <dgm:spPr/>
      <dgm:t>
        <a:bodyPr/>
        <a:lstStyle/>
        <a:p>
          <a:endParaRPr lang="en-GB">
            <a:latin typeface="Montserrat"/>
          </a:endParaRPr>
        </a:p>
      </dgm:t>
    </dgm:pt>
    <dgm:pt modelId="{5E09361C-76C4-487A-BFBB-87DDDC39EC9A}" type="parTrans" cxnId="{D7A056B0-1140-424F-8F96-2B1BF9DCF75F}">
      <dgm:prSet/>
      <dgm:spPr/>
      <dgm:t>
        <a:bodyPr/>
        <a:lstStyle/>
        <a:p>
          <a:endParaRPr lang="en-GB"/>
        </a:p>
      </dgm:t>
    </dgm:pt>
    <dgm:pt modelId="{66173C3E-07C8-431E-9156-01965EB21647}" type="sibTrans" cxnId="{D7A056B0-1140-424F-8F96-2B1BF9DCF75F}">
      <dgm:prSet/>
      <dgm:spPr/>
      <dgm:t>
        <a:bodyPr/>
        <a:lstStyle/>
        <a:p>
          <a:endParaRPr lang="en-GB"/>
        </a:p>
      </dgm:t>
    </dgm:pt>
    <dgm:pt modelId="{7FDCEB67-8079-4D98-BCD1-7401BE4DE5C9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latin typeface="Montserrat"/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OneDPA Data Protection Agreement </a:t>
          </a:r>
          <a:endParaRPr lang="en-GB" b="1">
            <a:solidFill>
              <a:schemeClr val="tx1"/>
            </a:solidFill>
            <a:latin typeface="Montserrat"/>
          </a:endParaRPr>
        </a:p>
      </dgm:t>
    </dgm:pt>
    <dgm:pt modelId="{34D166E1-F22B-4E9A-AB64-544FFCBEF94B}" type="parTrans" cxnId="{767360CC-4ADB-438F-8956-6A32D824290F}">
      <dgm:prSet/>
      <dgm:spPr/>
      <dgm:t>
        <a:bodyPr/>
        <a:lstStyle/>
        <a:p>
          <a:endParaRPr lang="en-GB"/>
        </a:p>
      </dgm:t>
    </dgm:pt>
    <dgm:pt modelId="{8065AB31-7117-48C1-98B2-6BF2F5AE0B40}" type="sibTrans" cxnId="{767360CC-4ADB-438F-8956-6A32D824290F}">
      <dgm:prSet/>
      <dgm:spPr/>
      <dgm:t>
        <a:bodyPr/>
        <a:lstStyle/>
        <a:p>
          <a:endParaRPr lang="en-GB"/>
        </a:p>
      </dgm:t>
    </dgm:pt>
    <dgm:pt modelId="{10E3309F-5CFD-4A3B-BE78-C7FD213B1F2D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Montserrat"/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Business Risk Assessment </a:t>
          </a:r>
          <a:r>
            <a:rPr lang="en-GB" b="0" dirty="0">
              <a:solidFill>
                <a:schemeClr val="tx1"/>
              </a:solidFill>
              <a:latin typeface="Montserrat"/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Process</a:t>
          </a:r>
          <a:r>
            <a:rPr lang="en-GB" b="1" dirty="0">
              <a:solidFill>
                <a:schemeClr val="tx1"/>
              </a:solidFill>
              <a:latin typeface="Montserrat"/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-NEW</a:t>
          </a:r>
          <a:endParaRPr lang="en-GB" dirty="0">
            <a:solidFill>
              <a:schemeClr val="tx1"/>
            </a:solidFill>
            <a:latin typeface="Montserrat"/>
          </a:endParaRPr>
        </a:p>
      </dgm:t>
    </dgm:pt>
    <dgm:pt modelId="{4E5B071B-527B-4118-ADC2-0C1063833AB2}" type="parTrans" cxnId="{1B04759E-AA9E-444A-9C5F-CAE2D80C0767}">
      <dgm:prSet/>
      <dgm:spPr/>
      <dgm:t>
        <a:bodyPr/>
        <a:lstStyle/>
        <a:p>
          <a:endParaRPr lang="en-GB"/>
        </a:p>
      </dgm:t>
    </dgm:pt>
    <dgm:pt modelId="{96AED5B4-BBE5-433D-B313-494D6E2A4C8D}" type="sibTrans" cxnId="{1B04759E-AA9E-444A-9C5F-CAE2D80C0767}">
      <dgm:prSet/>
      <dgm:spPr/>
      <dgm:t>
        <a:bodyPr/>
        <a:lstStyle/>
        <a:p>
          <a:endParaRPr lang="en-GB"/>
        </a:p>
      </dgm:t>
    </dgm:pt>
    <dgm:pt modelId="{C9A8F412-342C-4002-8283-BB83B48D57E2}" type="pres">
      <dgm:prSet presAssocID="{34B15E7F-D3E0-4B2A-AE65-4FBED392DDB5}" presName="linear" presStyleCnt="0">
        <dgm:presLayoutVars>
          <dgm:animLvl val="lvl"/>
          <dgm:resizeHandles val="exact"/>
        </dgm:presLayoutVars>
      </dgm:prSet>
      <dgm:spPr/>
    </dgm:pt>
    <dgm:pt modelId="{362297CC-3633-4E06-B54D-9B6D7CEBE42C}" type="pres">
      <dgm:prSet presAssocID="{EE08C22F-E672-45B6-9DB6-AA9BDB9BCFE8}" presName="parentText" presStyleLbl="node1" presStyleIdx="0" presStyleCnt="1" custLinFactNeighborX="-55344" custLinFactNeighborY="-5613">
        <dgm:presLayoutVars>
          <dgm:chMax val="0"/>
          <dgm:bulletEnabled val="1"/>
        </dgm:presLayoutVars>
      </dgm:prSet>
      <dgm:spPr/>
    </dgm:pt>
    <dgm:pt modelId="{F53BB07C-6767-4055-AC55-202298F8B8CA}" type="pres">
      <dgm:prSet presAssocID="{EE08C22F-E672-45B6-9DB6-AA9BDB9BCFE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ADF8F01-12E2-41A9-826F-C3ADD77FAB69}" type="presOf" srcId="{10E3309F-5CFD-4A3B-BE78-C7FD213B1F2D}" destId="{F53BB07C-6767-4055-AC55-202298F8B8CA}" srcOrd="0" destOrd="1" presId="urn:microsoft.com/office/officeart/2005/8/layout/vList2"/>
    <dgm:cxn modelId="{F3184E10-513D-4C8C-8878-DFD03584A07B}" type="presOf" srcId="{F1E94268-11B2-4F7A-AC39-3E8D23782A93}" destId="{F53BB07C-6767-4055-AC55-202298F8B8CA}" srcOrd="0" destOrd="2" presId="urn:microsoft.com/office/officeart/2005/8/layout/vList2"/>
    <dgm:cxn modelId="{CAF5BC16-334E-449C-A059-560AE4462B43}" srcId="{EE08C22F-E672-45B6-9DB6-AA9BDB9BCFE8}" destId="{7BE62AF2-CD62-48F1-8BF9-2DBD857E0B88}" srcOrd="9" destOrd="0" parTransId="{7DA541DF-8B1F-4246-A2ED-D5FD3C6ACA30}" sibTransId="{4BAAA234-BD76-4173-AFFE-DBF01F1B6FFB}"/>
    <dgm:cxn modelId="{F6690D18-ED0A-4DE2-8ACE-EFC6826377AE}" type="presOf" srcId="{630462E6-22CF-44DC-9799-8D4282ADCF2A}" destId="{F53BB07C-6767-4055-AC55-202298F8B8CA}" srcOrd="0" destOrd="8" presId="urn:microsoft.com/office/officeart/2005/8/layout/vList2"/>
    <dgm:cxn modelId="{66989720-83F5-4E20-ADC8-0E6D4CEED7D2}" type="presOf" srcId="{7FDCEB67-8079-4D98-BCD1-7401BE4DE5C9}" destId="{F53BB07C-6767-4055-AC55-202298F8B8CA}" srcOrd="0" destOrd="7" presId="urn:microsoft.com/office/officeart/2005/8/layout/vList2"/>
    <dgm:cxn modelId="{E428C027-1B03-4E71-8CBA-3F2B2859B348}" type="presOf" srcId="{D9F7FB11-2F3B-4D3F-A071-61FFF552704B}" destId="{F53BB07C-6767-4055-AC55-202298F8B8CA}" srcOrd="0" destOrd="3" presId="urn:microsoft.com/office/officeart/2005/8/layout/vList2"/>
    <dgm:cxn modelId="{95340331-671B-4EBA-8A5C-189EB8732B99}" srcId="{EE08C22F-E672-45B6-9DB6-AA9BDB9BCFE8}" destId="{F1E94268-11B2-4F7A-AC39-3E8D23782A93}" srcOrd="2" destOrd="0" parTransId="{1A97DCBE-59A6-4B68-BF43-CE96D8145498}" sibTransId="{80088203-5AB3-4743-86FA-A7A7000A6911}"/>
    <dgm:cxn modelId="{D66B363F-AFF8-48C4-9F71-86711594B796}" type="presOf" srcId="{6C863434-51FB-480A-B9AE-C59FC19FC065}" destId="{F53BB07C-6767-4055-AC55-202298F8B8CA}" srcOrd="0" destOrd="6" presId="urn:microsoft.com/office/officeart/2005/8/layout/vList2"/>
    <dgm:cxn modelId="{F301125C-9F2E-4F93-ACA6-CC615BE42D7A}" srcId="{EE08C22F-E672-45B6-9DB6-AA9BDB9BCFE8}" destId="{FB501EA3-C520-41E3-A679-F571B2EC27C1}" srcOrd="0" destOrd="0" parTransId="{81C5FC56-B29A-4551-919F-7D32DF8C3EA8}" sibTransId="{62263122-A671-40E4-8264-1EAC55CE6064}"/>
    <dgm:cxn modelId="{C7AA5F5F-C4A9-495D-BA14-927818CDD8F9}" srcId="{EE08C22F-E672-45B6-9DB6-AA9BDB9BCFE8}" destId="{630462E6-22CF-44DC-9799-8D4282ADCF2A}" srcOrd="8" destOrd="0" parTransId="{0C055908-A6DE-4814-BD2F-24A1478AC601}" sibTransId="{C89BBB84-B281-4996-B61E-01CB8D336909}"/>
    <dgm:cxn modelId="{686FFF55-988F-40C5-BCCC-D40FF9BFE6A3}" srcId="{EE08C22F-E672-45B6-9DB6-AA9BDB9BCFE8}" destId="{D99E2E07-8CBE-4623-BF8A-5A89C7080C74}" srcOrd="4" destOrd="0" parTransId="{533AC629-6398-4A3E-A12C-D0B2ADB24EA9}" sibTransId="{76C8B051-CDA1-47C0-A5FF-1B3099C79414}"/>
    <dgm:cxn modelId="{6AA9215A-A451-410D-B94C-3042BB709C85}" type="presOf" srcId="{7079FB95-E728-49B7-A219-DC3D37724630}" destId="{F53BB07C-6767-4055-AC55-202298F8B8CA}" srcOrd="0" destOrd="10" presId="urn:microsoft.com/office/officeart/2005/8/layout/vList2"/>
    <dgm:cxn modelId="{96529281-F2A9-49E4-9C91-2AC64BAA3C7E}" type="presOf" srcId="{FB501EA3-C520-41E3-A679-F571B2EC27C1}" destId="{F53BB07C-6767-4055-AC55-202298F8B8CA}" srcOrd="0" destOrd="0" presId="urn:microsoft.com/office/officeart/2005/8/layout/vList2"/>
    <dgm:cxn modelId="{A124168B-A8BF-4A17-AF12-58E6B7E24D22}" srcId="{EE08C22F-E672-45B6-9DB6-AA9BDB9BCFE8}" destId="{6C863434-51FB-480A-B9AE-C59FC19FC065}" srcOrd="6" destOrd="0" parTransId="{97D876D1-63B7-4EA0-9216-9B831AC633B1}" sibTransId="{02305F96-FD9D-49D7-963F-94975909311D}"/>
    <dgm:cxn modelId="{7C011796-FA9B-44B1-AC5F-85C8100BDF37}" srcId="{EE08C22F-E672-45B6-9DB6-AA9BDB9BCFE8}" destId="{D96F88E3-802F-4464-B4F5-4BFE9E5D75A9}" srcOrd="5" destOrd="0" parTransId="{4D86E718-6B35-43EF-9CF5-2E180DAD51AD}" sibTransId="{DD28868E-9FD8-4F27-8A40-5E33F66AD941}"/>
    <dgm:cxn modelId="{1B04759E-AA9E-444A-9C5F-CAE2D80C0767}" srcId="{EE08C22F-E672-45B6-9DB6-AA9BDB9BCFE8}" destId="{10E3309F-5CFD-4A3B-BE78-C7FD213B1F2D}" srcOrd="1" destOrd="0" parTransId="{4E5B071B-527B-4118-ADC2-0C1063833AB2}" sibTransId="{96AED5B4-BBE5-433D-B313-494D6E2A4C8D}"/>
    <dgm:cxn modelId="{F2DA94A4-4BA1-4990-82D4-A395022CCBF6}" type="presOf" srcId="{D96F88E3-802F-4464-B4F5-4BFE9E5D75A9}" destId="{F53BB07C-6767-4055-AC55-202298F8B8CA}" srcOrd="0" destOrd="5" presId="urn:microsoft.com/office/officeart/2005/8/layout/vList2"/>
    <dgm:cxn modelId="{D7A056B0-1140-424F-8F96-2B1BF9DCF75F}" srcId="{EE08C22F-E672-45B6-9DB6-AA9BDB9BCFE8}" destId="{7079FB95-E728-49B7-A219-DC3D37724630}" srcOrd="10" destOrd="0" parTransId="{5E09361C-76C4-487A-BFBB-87DDDC39EC9A}" sibTransId="{66173C3E-07C8-431E-9156-01965EB21647}"/>
    <dgm:cxn modelId="{984123B1-401B-4691-9648-955311D78025}" srcId="{EE08C22F-E672-45B6-9DB6-AA9BDB9BCFE8}" destId="{D9F7FB11-2F3B-4D3F-A071-61FFF552704B}" srcOrd="3" destOrd="0" parTransId="{9FAFEF5A-1E95-4342-9AB8-64C14833F6AE}" sibTransId="{E961389A-B957-475C-BA49-6A54B85B56DC}"/>
    <dgm:cxn modelId="{767360CC-4ADB-438F-8956-6A32D824290F}" srcId="{EE08C22F-E672-45B6-9DB6-AA9BDB9BCFE8}" destId="{7FDCEB67-8079-4D98-BCD1-7401BE4DE5C9}" srcOrd="7" destOrd="0" parTransId="{34D166E1-F22B-4E9A-AB64-544FFCBEF94B}" sibTransId="{8065AB31-7117-48C1-98B2-6BF2F5AE0B40}"/>
    <dgm:cxn modelId="{3B4654CC-5379-4DFD-B1B6-7A957187AB46}" type="presOf" srcId="{D99E2E07-8CBE-4623-BF8A-5A89C7080C74}" destId="{F53BB07C-6767-4055-AC55-202298F8B8CA}" srcOrd="0" destOrd="4" presId="urn:microsoft.com/office/officeart/2005/8/layout/vList2"/>
    <dgm:cxn modelId="{7F4040D4-B470-46E5-859A-AFFA9FD0D76C}" type="presOf" srcId="{7BE62AF2-CD62-48F1-8BF9-2DBD857E0B88}" destId="{F53BB07C-6767-4055-AC55-202298F8B8CA}" srcOrd="0" destOrd="9" presId="urn:microsoft.com/office/officeart/2005/8/layout/vList2"/>
    <dgm:cxn modelId="{28E398F0-9AFE-47D5-B7CB-A4D95C0B0DA3}" srcId="{34B15E7F-D3E0-4B2A-AE65-4FBED392DDB5}" destId="{EE08C22F-E672-45B6-9DB6-AA9BDB9BCFE8}" srcOrd="0" destOrd="0" parTransId="{92D4A8D3-DFCF-42CC-9701-FE4D79AC4F8F}" sibTransId="{27796178-03A5-417B-AE84-F95F12BA6A80}"/>
    <dgm:cxn modelId="{7C8DE7F9-27FA-4229-92D2-F92C2CAC7CEA}" type="presOf" srcId="{34B15E7F-D3E0-4B2A-AE65-4FBED392DDB5}" destId="{C9A8F412-342C-4002-8283-BB83B48D57E2}" srcOrd="0" destOrd="0" presId="urn:microsoft.com/office/officeart/2005/8/layout/vList2"/>
    <dgm:cxn modelId="{B9927BFF-B3D2-4A5A-808C-265A6D60358F}" type="presOf" srcId="{EE08C22F-E672-45B6-9DB6-AA9BDB9BCFE8}" destId="{362297CC-3633-4E06-B54D-9B6D7CEBE42C}" srcOrd="0" destOrd="0" presId="urn:microsoft.com/office/officeart/2005/8/layout/vList2"/>
    <dgm:cxn modelId="{5F52999B-C4CF-4BC1-B711-8B6962B06714}" type="presParOf" srcId="{C9A8F412-342C-4002-8283-BB83B48D57E2}" destId="{362297CC-3633-4E06-B54D-9B6D7CEBE42C}" srcOrd="0" destOrd="0" presId="urn:microsoft.com/office/officeart/2005/8/layout/vList2"/>
    <dgm:cxn modelId="{45D279BE-3DDB-4AB2-A910-F1EA8659B1AD}" type="presParOf" srcId="{C9A8F412-342C-4002-8283-BB83B48D57E2}" destId="{F53BB07C-6767-4055-AC55-202298F8B8C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B15E7F-D3E0-4B2A-AE65-4FBED392DDB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08C22F-E672-45B6-9DB6-AA9BDB9BCFE8}">
      <dgm:prSet phldrT="[Text]"/>
      <dgm:spPr/>
      <dgm:t>
        <a:bodyPr/>
        <a:lstStyle/>
        <a:p>
          <a:pPr rtl="0"/>
          <a:r>
            <a:rPr lang="en-GB"/>
            <a:t>Process Pathway Templates</a:t>
          </a:r>
          <a:endParaRPr lang="en-GB">
            <a:latin typeface="Calibri Light"/>
            <a:cs typeface="Calibri Light"/>
          </a:endParaRPr>
        </a:p>
      </dgm:t>
    </dgm:pt>
    <dgm:pt modelId="{92D4A8D3-DFCF-42CC-9701-FE4D79AC4F8F}" type="parTrans" cxnId="{28E398F0-9AFE-47D5-B7CB-A4D95C0B0DA3}">
      <dgm:prSet/>
      <dgm:spPr/>
      <dgm:t>
        <a:bodyPr/>
        <a:lstStyle/>
        <a:p>
          <a:endParaRPr lang="en-GB"/>
        </a:p>
      </dgm:t>
    </dgm:pt>
    <dgm:pt modelId="{27796178-03A5-417B-AE84-F95F12BA6A80}" type="sibTrans" cxnId="{28E398F0-9AFE-47D5-B7CB-A4D95C0B0DA3}">
      <dgm:prSet/>
      <dgm:spPr/>
      <dgm:t>
        <a:bodyPr/>
        <a:lstStyle/>
        <a:p>
          <a:endParaRPr lang="en-GB"/>
        </a:p>
      </dgm:t>
    </dgm:pt>
    <dgm:pt modelId="{D96F88E3-802F-4464-B4F5-4BFE9E5D75A9}">
      <dgm:prSet phldrT="[Text]"/>
      <dgm:spPr/>
      <dgm:t>
        <a:bodyPr/>
        <a:lstStyle/>
        <a:p>
          <a:r>
            <a:rPr lang="en-GB" sz="1900">
              <a:solidFill>
                <a:schemeClr val="tx1"/>
              </a:solidFill>
              <a:latin typeface="Montserrat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Financial Processes</a:t>
          </a:r>
          <a:endParaRPr lang="en-GB" sz="1900">
            <a:solidFill>
              <a:schemeClr val="tx1"/>
            </a:solidFill>
          </a:endParaRPr>
        </a:p>
      </dgm:t>
    </dgm:pt>
    <dgm:pt modelId="{4D86E718-6B35-43EF-9CF5-2E180DAD51AD}" type="parTrans" cxnId="{7C011796-FA9B-44B1-AC5F-85C8100BDF37}">
      <dgm:prSet/>
      <dgm:spPr/>
      <dgm:t>
        <a:bodyPr/>
        <a:lstStyle/>
        <a:p>
          <a:endParaRPr lang="en-GB"/>
        </a:p>
      </dgm:t>
    </dgm:pt>
    <dgm:pt modelId="{DD28868E-9FD8-4F27-8A40-5E33F66AD941}" type="sibTrans" cxnId="{7C011796-FA9B-44B1-AC5F-85C8100BDF37}">
      <dgm:prSet/>
      <dgm:spPr/>
      <dgm:t>
        <a:bodyPr/>
        <a:lstStyle/>
        <a:p>
          <a:endParaRPr lang="en-GB"/>
        </a:p>
      </dgm:t>
    </dgm:pt>
    <dgm:pt modelId="{6AC7C78F-EE17-4EBF-8A51-8FB65F75E2AD}">
      <dgm:prSet phldrT="[Text]"/>
      <dgm:spPr/>
      <dgm:t>
        <a:bodyPr/>
        <a:lstStyle/>
        <a:p>
          <a:r>
            <a:rPr lang="en-GB" sz="1900">
              <a:solidFill>
                <a:schemeClr val="tx1"/>
              </a:solidFill>
              <a:latin typeface="Montserrat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Innovation Management System</a:t>
          </a:r>
          <a:endParaRPr lang="en-GB" sz="1900">
            <a:solidFill>
              <a:schemeClr val="tx1"/>
            </a:solidFill>
            <a:latin typeface="Montserrat"/>
          </a:endParaRPr>
        </a:p>
      </dgm:t>
    </dgm:pt>
    <dgm:pt modelId="{4C631842-4B16-44A1-8F43-FA0DD4D06009}" type="parTrans" cxnId="{2A0944D1-36B1-4E0B-80F5-25609BD31F54}">
      <dgm:prSet/>
      <dgm:spPr/>
      <dgm:t>
        <a:bodyPr/>
        <a:lstStyle/>
        <a:p>
          <a:endParaRPr lang="en-GB"/>
        </a:p>
      </dgm:t>
    </dgm:pt>
    <dgm:pt modelId="{593A6F42-CD1D-41CC-9ED1-39064F7A26CC}" type="sibTrans" cxnId="{2A0944D1-36B1-4E0B-80F5-25609BD31F54}">
      <dgm:prSet/>
      <dgm:spPr/>
      <dgm:t>
        <a:bodyPr/>
        <a:lstStyle/>
        <a:p>
          <a:endParaRPr lang="en-GB"/>
        </a:p>
      </dgm:t>
    </dgm:pt>
    <dgm:pt modelId="{D3BADFEE-2896-4F0B-B2F7-FE3E4ADEE50E}">
      <dgm:prSet phldrT="[Text]"/>
      <dgm:spPr/>
      <dgm:t>
        <a:bodyPr/>
        <a:lstStyle/>
        <a:p>
          <a:r>
            <a:rPr lang="en-GB" sz="1900">
              <a:solidFill>
                <a:schemeClr val="tx1"/>
              </a:solidFill>
              <a:latin typeface="Montserrat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Start-Up initial business build to Funding</a:t>
          </a:r>
          <a:endParaRPr lang="en-GB" sz="1900">
            <a:solidFill>
              <a:schemeClr val="tx1"/>
            </a:solidFill>
            <a:latin typeface="Montserrat"/>
          </a:endParaRPr>
        </a:p>
      </dgm:t>
    </dgm:pt>
    <dgm:pt modelId="{0E9EC536-B4AF-4711-A87F-B17318DA55B6}" type="parTrans" cxnId="{ECC4915A-12DC-4E8D-92DA-EA63FCB34532}">
      <dgm:prSet/>
      <dgm:spPr/>
      <dgm:t>
        <a:bodyPr/>
        <a:lstStyle/>
        <a:p>
          <a:endParaRPr lang="en-GB"/>
        </a:p>
      </dgm:t>
    </dgm:pt>
    <dgm:pt modelId="{97D65FFE-FD3F-4395-8BDE-6A27EA1EE4DA}" type="sibTrans" cxnId="{ECC4915A-12DC-4E8D-92DA-EA63FCB34532}">
      <dgm:prSet/>
      <dgm:spPr/>
      <dgm:t>
        <a:bodyPr/>
        <a:lstStyle/>
        <a:p>
          <a:endParaRPr lang="en-GB"/>
        </a:p>
      </dgm:t>
    </dgm:pt>
    <dgm:pt modelId="{F1E94268-11B2-4F7A-AC39-3E8D23782A93}">
      <dgm:prSet phldrT="[Text]" phldr="0"/>
      <dgm:spPr/>
      <dgm:t>
        <a:bodyPr/>
        <a:lstStyle/>
        <a:p>
          <a:pPr rtl="0"/>
          <a:r>
            <a:rPr lang="en-GB" sz="1900">
              <a:solidFill>
                <a:schemeClr val="tx1"/>
              </a:solidFill>
              <a:latin typeface="Montserrat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Client Onboarding Process</a:t>
          </a:r>
          <a:r>
            <a:rPr lang="en-GB" sz="1900">
              <a:solidFill>
                <a:schemeClr val="tx1"/>
              </a:solidFill>
              <a:latin typeface="Montserrat"/>
            </a:rPr>
            <a:t> </a:t>
          </a:r>
        </a:p>
      </dgm:t>
    </dgm:pt>
    <dgm:pt modelId="{1A97DCBE-59A6-4B68-BF43-CE96D8145498}" type="parTrans" cxnId="{95340331-671B-4EBA-8A5C-189EB8732B99}">
      <dgm:prSet/>
      <dgm:spPr/>
      <dgm:t>
        <a:bodyPr/>
        <a:lstStyle/>
        <a:p>
          <a:endParaRPr lang="en-GB"/>
        </a:p>
      </dgm:t>
    </dgm:pt>
    <dgm:pt modelId="{80088203-5AB3-4743-86FA-A7A7000A6911}" type="sibTrans" cxnId="{95340331-671B-4EBA-8A5C-189EB8732B99}">
      <dgm:prSet/>
      <dgm:spPr/>
      <dgm:t>
        <a:bodyPr/>
        <a:lstStyle/>
        <a:p>
          <a:endParaRPr lang="en-GB"/>
        </a:p>
      </dgm:t>
    </dgm:pt>
    <dgm:pt modelId="{B0F7DD39-433F-431F-AFDD-8877D34438E5}">
      <dgm:prSet phldrT="[Text]"/>
      <dgm:spPr/>
      <dgm:t>
        <a:bodyPr/>
        <a:lstStyle/>
        <a:p>
          <a:r>
            <a:rPr lang="en-GB" sz="1900">
              <a:solidFill>
                <a:schemeClr val="tx1"/>
              </a:solidFill>
              <a:latin typeface="Montserrat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VC &amp; family office new deal onboarding process</a:t>
          </a:r>
          <a:endParaRPr lang="en-GB" sz="1900">
            <a:solidFill>
              <a:schemeClr val="tx1"/>
            </a:solidFill>
            <a:latin typeface="Montserrat"/>
          </a:endParaRPr>
        </a:p>
      </dgm:t>
    </dgm:pt>
    <dgm:pt modelId="{B9B8872C-DA1B-4EBE-8924-58F90EE24BC6}" type="parTrans" cxnId="{ACC4C2A2-36F6-4AD5-83F5-B7DB7EA6965F}">
      <dgm:prSet/>
      <dgm:spPr/>
      <dgm:t>
        <a:bodyPr/>
        <a:lstStyle/>
        <a:p>
          <a:endParaRPr lang="en-GB"/>
        </a:p>
      </dgm:t>
    </dgm:pt>
    <dgm:pt modelId="{09067F32-6C2D-42F7-A17B-74DB5E6BD0B6}" type="sibTrans" cxnId="{ACC4C2A2-36F6-4AD5-83F5-B7DB7EA6965F}">
      <dgm:prSet/>
      <dgm:spPr/>
      <dgm:t>
        <a:bodyPr/>
        <a:lstStyle/>
        <a:p>
          <a:endParaRPr lang="en-GB"/>
        </a:p>
      </dgm:t>
    </dgm:pt>
    <dgm:pt modelId="{F4CE9098-F3BE-4E2B-894C-4F7B8D09237A}">
      <dgm:prSet phldrT="[Text]"/>
      <dgm:spPr/>
      <dgm:t>
        <a:bodyPr/>
        <a:lstStyle/>
        <a:p>
          <a:pPr rtl="0"/>
          <a:r>
            <a:rPr lang="en-GB" sz="1900">
              <a:solidFill>
                <a:schemeClr val="tx1"/>
              </a:solidFill>
              <a:latin typeface="Montserrat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Disaster Recovery Plan </a:t>
          </a:r>
          <a:endParaRPr lang="en-GB" sz="1900">
            <a:solidFill>
              <a:schemeClr val="tx1"/>
            </a:solidFill>
            <a:latin typeface="Montserrat"/>
          </a:endParaRPr>
        </a:p>
      </dgm:t>
    </dgm:pt>
    <dgm:pt modelId="{AD7D0154-C331-42C9-8951-614ED7D1A445}" type="parTrans" cxnId="{72EA90EC-229E-4065-A4A4-7E8E6157B11C}">
      <dgm:prSet/>
      <dgm:spPr/>
      <dgm:t>
        <a:bodyPr/>
        <a:lstStyle/>
        <a:p>
          <a:endParaRPr lang="en-GB"/>
        </a:p>
      </dgm:t>
    </dgm:pt>
    <dgm:pt modelId="{4D81FF04-8076-4C68-B4C3-A5DD6B377FBF}" type="sibTrans" cxnId="{72EA90EC-229E-4065-A4A4-7E8E6157B11C}">
      <dgm:prSet/>
      <dgm:spPr/>
      <dgm:t>
        <a:bodyPr/>
        <a:lstStyle/>
        <a:p>
          <a:endParaRPr lang="en-GB"/>
        </a:p>
      </dgm:t>
    </dgm:pt>
    <dgm:pt modelId="{A525909D-1A00-4F9F-B7C8-D7A609FCE078}">
      <dgm:prSet phldr="0"/>
      <dgm:spPr/>
      <dgm:t>
        <a:bodyPr/>
        <a:lstStyle/>
        <a:p>
          <a:r>
            <a:rPr lang="en-GB" sz="1900">
              <a:solidFill>
                <a:schemeClr val="tx1"/>
              </a:solidFill>
              <a:latin typeface="Montserrat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 Onboarding Process </a:t>
          </a:r>
          <a:endParaRPr lang="en-GB" sz="1900">
            <a:solidFill>
              <a:schemeClr val="tx1"/>
            </a:solidFill>
          </a:endParaRPr>
        </a:p>
      </dgm:t>
    </dgm:pt>
    <dgm:pt modelId="{57F36D47-9B71-47CD-B17E-B1C38F62B902}" type="parTrans" cxnId="{D4C76B53-EE92-4F77-B872-A74537D38370}">
      <dgm:prSet/>
      <dgm:spPr/>
      <dgm:t>
        <a:bodyPr/>
        <a:lstStyle/>
        <a:p>
          <a:endParaRPr lang="en-GB"/>
        </a:p>
      </dgm:t>
    </dgm:pt>
    <dgm:pt modelId="{C471D089-EB32-4CC1-932D-996A30A2A4C9}" type="sibTrans" cxnId="{D4C76B53-EE92-4F77-B872-A74537D38370}">
      <dgm:prSet/>
      <dgm:spPr/>
      <dgm:t>
        <a:bodyPr/>
        <a:lstStyle/>
        <a:p>
          <a:endParaRPr lang="en-GB"/>
        </a:p>
      </dgm:t>
    </dgm:pt>
    <dgm:pt modelId="{849263C7-055D-42C1-B4C0-2CED5E8CF9B3}">
      <dgm:prSet phldr="0"/>
      <dgm:spPr/>
      <dgm:t>
        <a:bodyPr/>
        <a:lstStyle/>
        <a:p>
          <a:r>
            <a:rPr lang="en-GB" sz="1900">
              <a:solidFill>
                <a:schemeClr val="tx1"/>
              </a:solidFill>
              <a:latin typeface="Montserrat"/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 Offboarding Process</a:t>
          </a:r>
          <a:endParaRPr lang="en-GB" sz="1900">
            <a:solidFill>
              <a:schemeClr val="tx1"/>
            </a:solidFill>
            <a:latin typeface="Montserrat"/>
          </a:endParaRPr>
        </a:p>
      </dgm:t>
    </dgm:pt>
    <dgm:pt modelId="{7C00B9C9-3423-4281-8820-C8B2CA3DD390}" type="parTrans" cxnId="{17EC7B95-546D-4D78-986C-EED6CFDACBF2}">
      <dgm:prSet/>
      <dgm:spPr/>
      <dgm:t>
        <a:bodyPr/>
        <a:lstStyle/>
        <a:p>
          <a:endParaRPr lang="en-GB"/>
        </a:p>
      </dgm:t>
    </dgm:pt>
    <dgm:pt modelId="{05A5FA5E-7350-4FEA-93FF-05F58BB819D0}" type="sibTrans" cxnId="{17EC7B95-546D-4D78-986C-EED6CFDACBF2}">
      <dgm:prSet/>
      <dgm:spPr/>
      <dgm:t>
        <a:bodyPr/>
        <a:lstStyle/>
        <a:p>
          <a:endParaRPr lang="en-GB"/>
        </a:p>
      </dgm:t>
    </dgm:pt>
    <dgm:pt modelId="{359B5C0E-7D4F-4EAA-8FD6-109671F673B1}">
      <dgm:prSet phldr="0"/>
      <dgm:spPr/>
      <dgm:t>
        <a:bodyPr/>
        <a:lstStyle/>
        <a:p>
          <a:pPr rtl="0"/>
          <a:r>
            <a:rPr lang="en-GB" sz="1900">
              <a:solidFill>
                <a:schemeClr val="tx1"/>
              </a:solidFill>
              <a:latin typeface="Montserrat"/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Month-End Financial Processes Pathway</a:t>
          </a:r>
          <a:endParaRPr lang="en-GB" sz="1900">
            <a:solidFill>
              <a:schemeClr val="tx1"/>
            </a:solidFill>
            <a:latin typeface="Montserrat"/>
          </a:endParaRPr>
        </a:p>
      </dgm:t>
    </dgm:pt>
    <dgm:pt modelId="{CFA25E7B-ACD0-4ABF-9E22-6E26280B1A67}" type="parTrans" cxnId="{1B526FC1-6E83-42CA-87E7-9275CB15C699}">
      <dgm:prSet/>
      <dgm:spPr/>
      <dgm:t>
        <a:bodyPr/>
        <a:lstStyle/>
        <a:p>
          <a:endParaRPr lang="en-GB"/>
        </a:p>
      </dgm:t>
    </dgm:pt>
    <dgm:pt modelId="{0B882615-8D37-4B8E-B585-E2A2C0C8547D}" type="sibTrans" cxnId="{1B526FC1-6E83-42CA-87E7-9275CB15C699}">
      <dgm:prSet/>
      <dgm:spPr/>
      <dgm:t>
        <a:bodyPr/>
        <a:lstStyle/>
        <a:p>
          <a:endParaRPr lang="en-GB"/>
        </a:p>
      </dgm:t>
    </dgm:pt>
    <dgm:pt modelId="{363A5A66-F18A-4E37-896C-CD4D2613239E}">
      <dgm:prSet phldr="0"/>
      <dgm:spPr/>
      <dgm:t>
        <a:bodyPr/>
        <a:lstStyle/>
        <a:p>
          <a:pPr rtl="0"/>
          <a:r>
            <a:rPr lang="en-GB" sz="1900">
              <a:solidFill>
                <a:schemeClr val="tx1"/>
              </a:solidFill>
              <a:latin typeface="Montserrat"/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Environs Capital Analysis Process</a:t>
          </a:r>
          <a:endParaRPr lang="en-GB" sz="1900">
            <a:solidFill>
              <a:schemeClr val="tx1"/>
            </a:solidFill>
            <a:latin typeface="Montserrat"/>
          </a:endParaRPr>
        </a:p>
      </dgm:t>
    </dgm:pt>
    <dgm:pt modelId="{032BA9B7-109D-4A99-B567-FFAEE5F6D13D}" type="parTrans" cxnId="{DFD5F503-5138-4550-9045-2AA8941138BA}">
      <dgm:prSet/>
      <dgm:spPr/>
      <dgm:t>
        <a:bodyPr/>
        <a:lstStyle/>
        <a:p>
          <a:endParaRPr lang="en-GB"/>
        </a:p>
      </dgm:t>
    </dgm:pt>
    <dgm:pt modelId="{0A3DFEC1-C0F5-4E56-964F-9149BFCCFB80}" type="sibTrans" cxnId="{DFD5F503-5138-4550-9045-2AA8941138BA}">
      <dgm:prSet/>
      <dgm:spPr/>
      <dgm:t>
        <a:bodyPr/>
        <a:lstStyle/>
        <a:p>
          <a:endParaRPr lang="en-GB"/>
        </a:p>
      </dgm:t>
    </dgm:pt>
    <dgm:pt modelId="{EF96EF8C-C34E-4AF2-8B74-62B792B7518B}">
      <dgm:prSet phldr="0"/>
      <dgm:spPr/>
      <dgm:t>
        <a:bodyPr/>
        <a:lstStyle/>
        <a:p>
          <a:pPr rtl="0"/>
          <a:r>
            <a:rPr lang="en-GB" sz="1900">
              <a:solidFill>
                <a:schemeClr val="tx1"/>
              </a:solidFill>
              <a:latin typeface="Montserrat"/>
              <a:hlinkClick xmlns:r="http://schemas.openxmlformats.org/officeDocument/2006/relationships"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 Department Checklist </a:t>
          </a:r>
          <a:endParaRPr lang="en-GB" sz="1900">
            <a:solidFill>
              <a:schemeClr val="tx1"/>
            </a:solidFill>
            <a:latin typeface="Montserrat"/>
          </a:endParaRPr>
        </a:p>
      </dgm:t>
    </dgm:pt>
    <dgm:pt modelId="{7146DEA9-ABC9-48AB-9DF7-27AEA3933C22}" type="parTrans" cxnId="{ADFFACB0-1E62-4616-875C-212211950C38}">
      <dgm:prSet/>
      <dgm:spPr/>
      <dgm:t>
        <a:bodyPr/>
        <a:lstStyle/>
        <a:p>
          <a:endParaRPr lang="en-GB"/>
        </a:p>
      </dgm:t>
    </dgm:pt>
    <dgm:pt modelId="{370CD5B8-156F-4702-8FC4-6330F5297601}" type="sibTrans" cxnId="{ADFFACB0-1E62-4616-875C-212211950C38}">
      <dgm:prSet/>
      <dgm:spPr/>
      <dgm:t>
        <a:bodyPr/>
        <a:lstStyle/>
        <a:p>
          <a:endParaRPr lang="en-GB"/>
        </a:p>
      </dgm:t>
    </dgm:pt>
    <dgm:pt modelId="{47CF59B5-8EBE-491D-A686-804BF317E459}">
      <dgm:prSet phldr="0" custT="1"/>
      <dgm:spPr/>
      <dgm:t>
        <a:bodyPr/>
        <a:lstStyle/>
        <a:p>
          <a:pPr rtl="0"/>
          <a:r>
            <a:rPr lang="en-GB" sz="1900">
              <a:solidFill>
                <a:schemeClr val="tx1"/>
              </a:solidFill>
              <a:latin typeface="Montserrat"/>
              <a:hlinkClick xmlns:r="http://schemas.openxmlformats.org/officeDocument/2006/relationships"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OneNDA NDA templates </a:t>
          </a:r>
          <a:r>
            <a:rPr lang="en-GB" sz="1600" b="1">
              <a:solidFill>
                <a:schemeClr val="tx1"/>
              </a:solidFill>
              <a:latin typeface="Montserrat" panose="00000500000000000000" pitchFamily="2" charset="0"/>
            </a:rPr>
            <a:t>(</a:t>
          </a:r>
          <a:r>
            <a:rPr lang="en-GB" sz="1600" b="1" i="0">
              <a:latin typeface="Montserrat" panose="00000500000000000000" pitchFamily="2" charset="0"/>
            </a:rPr>
            <a:t>updated templates and instructions)</a:t>
          </a:r>
          <a:endParaRPr lang="en-GB" sz="1600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2B4CBF3D-A9FF-4BE9-B656-4773C396DA24}" type="parTrans" cxnId="{8BA1789D-4114-4C39-BFF0-91A4881D11DC}">
      <dgm:prSet/>
      <dgm:spPr/>
      <dgm:t>
        <a:bodyPr/>
        <a:lstStyle/>
        <a:p>
          <a:endParaRPr lang="en-GB"/>
        </a:p>
      </dgm:t>
    </dgm:pt>
    <dgm:pt modelId="{9DB8D8E2-51AD-4039-BF89-91B559EA5667}" type="sibTrans" cxnId="{8BA1789D-4114-4C39-BFF0-91A4881D11DC}">
      <dgm:prSet/>
      <dgm:spPr/>
      <dgm:t>
        <a:bodyPr/>
        <a:lstStyle/>
        <a:p>
          <a:endParaRPr lang="en-GB"/>
        </a:p>
      </dgm:t>
    </dgm:pt>
    <dgm:pt modelId="{C9A8F412-342C-4002-8283-BB83B48D57E2}" type="pres">
      <dgm:prSet presAssocID="{34B15E7F-D3E0-4B2A-AE65-4FBED392DDB5}" presName="linear" presStyleCnt="0">
        <dgm:presLayoutVars>
          <dgm:animLvl val="lvl"/>
          <dgm:resizeHandles val="exact"/>
        </dgm:presLayoutVars>
      </dgm:prSet>
      <dgm:spPr/>
    </dgm:pt>
    <dgm:pt modelId="{362297CC-3633-4E06-B54D-9B6D7CEBE42C}" type="pres">
      <dgm:prSet presAssocID="{EE08C22F-E672-45B6-9DB6-AA9BDB9BCFE8}" presName="parentText" presStyleLbl="node1" presStyleIdx="0" presStyleCnt="1" custLinFactNeighborX="-9" custLinFactNeighborY="-1347">
        <dgm:presLayoutVars>
          <dgm:chMax val="0"/>
          <dgm:bulletEnabled val="1"/>
        </dgm:presLayoutVars>
      </dgm:prSet>
      <dgm:spPr/>
    </dgm:pt>
    <dgm:pt modelId="{F53BB07C-6767-4055-AC55-202298F8B8CA}" type="pres">
      <dgm:prSet presAssocID="{EE08C22F-E672-45B6-9DB6-AA9BDB9BCFE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FD5F503-5138-4550-9045-2AA8941138BA}" srcId="{EE08C22F-E672-45B6-9DB6-AA9BDB9BCFE8}" destId="{363A5A66-F18A-4E37-896C-CD4D2613239E}" srcOrd="2" destOrd="0" parTransId="{032BA9B7-109D-4A99-B567-FFAEE5F6D13D}" sibTransId="{0A3DFEC1-C0F5-4E56-964F-9149BFCCFB80}"/>
    <dgm:cxn modelId="{F7C48512-6959-4464-9833-BA5763257F0C}" type="presOf" srcId="{F4CE9098-F3BE-4E2B-894C-4F7B8D09237A}" destId="{F53BB07C-6767-4055-AC55-202298F8B8CA}" srcOrd="0" destOrd="1" presId="urn:microsoft.com/office/officeart/2005/8/layout/vList2"/>
    <dgm:cxn modelId="{D607E521-EAB7-4913-930A-F9EEFC90ED66}" type="presOf" srcId="{D96F88E3-802F-4464-B4F5-4BFE9E5D75A9}" destId="{F53BB07C-6767-4055-AC55-202298F8B8CA}" srcOrd="0" destOrd="3" presId="urn:microsoft.com/office/officeart/2005/8/layout/vList2"/>
    <dgm:cxn modelId="{71D6282B-211F-4853-9D93-EE0B793BC250}" type="presOf" srcId="{6AC7C78F-EE17-4EBF-8A51-8FB65F75E2AD}" destId="{F53BB07C-6767-4055-AC55-202298F8B8CA}" srcOrd="0" destOrd="7" presId="urn:microsoft.com/office/officeart/2005/8/layout/vList2"/>
    <dgm:cxn modelId="{2EB4DB2E-93ED-4876-B415-FA97699D75A7}" type="presOf" srcId="{EE08C22F-E672-45B6-9DB6-AA9BDB9BCFE8}" destId="{362297CC-3633-4E06-B54D-9B6D7CEBE42C}" srcOrd="0" destOrd="0" presId="urn:microsoft.com/office/officeart/2005/8/layout/vList2"/>
    <dgm:cxn modelId="{95340331-671B-4EBA-8A5C-189EB8732B99}" srcId="{EE08C22F-E672-45B6-9DB6-AA9BDB9BCFE8}" destId="{F1E94268-11B2-4F7A-AC39-3E8D23782A93}" srcOrd="0" destOrd="0" parTransId="{1A97DCBE-59A6-4B68-BF43-CE96D8145498}" sibTransId="{80088203-5AB3-4743-86FA-A7A7000A6911}"/>
    <dgm:cxn modelId="{7E743F3C-C00F-477E-8BF4-DEE6EFB0022D}" type="presOf" srcId="{849263C7-055D-42C1-B4C0-2CED5E8CF9B3}" destId="{F53BB07C-6767-4055-AC55-202298F8B8CA}" srcOrd="0" destOrd="6" presId="urn:microsoft.com/office/officeart/2005/8/layout/vList2"/>
    <dgm:cxn modelId="{D13B4B43-E861-4E28-9F96-133420F2D26B}" type="presOf" srcId="{A525909D-1A00-4F9F-B7C8-D7A609FCE078}" destId="{F53BB07C-6767-4055-AC55-202298F8B8CA}" srcOrd="0" destOrd="5" presId="urn:microsoft.com/office/officeart/2005/8/layout/vList2"/>
    <dgm:cxn modelId="{27073545-FF0A-43E4-8439-A63906FD372D}" type="presOf" srcId="{359B5C0E-7D4F-4EAA-8FD6-109671F673B1}" destId="{F53BB07C-6767-4055-AC55-202298F8B8CA}" srcOrd="0" destOrd="8" presId="urn:microsoft.com/office/officeart/2005/8/layout/vList2"/>
    <dgm:cxn modelId="{D4C76B53-EE92-4F77-B872-A74537D38370}" srcId="{EE08C22F-E672-45B6-9DB6-AA9BDB9BCFE8}" destId="{A525909D-1A00-4F9F-B7C8-D7A609FCE078}" srcOrd="5" destOrd="0" parTransId="{57F36D47-9B71-47CD-B17E-B1C38F62B902}" sibTransId="{C471D089-EB32-4CC1-932D-996A30A2A4C9}"/>
    <dgm:cxn modelId="{ECC4915A-12DC-4E8D-92DA-EA63FCB34532}" srcId="{EE08C22F-E672-45B6-9DB6-AA9BDB9BCFE8}" destId="{D3BADFEE-2896-4F0B-B2F7-FE3E4ADEE50E}" srcOrd="10" destOrd="0" parTransId="{0E9EC536-B4AF-4711-A87F-B17318DA55B6}" sibTransId="{97D65FFE-FD3F-4395-8BDE-6A27EA1EE4DA}"/>
    <dgm:cxn modelId="{9A68B58A-C787-46FB-A3C2-C5D318DEDB32}" type="presOf" srcId="{F1E94268-11B2-4F7A-AC39-3E8D23782A93}" destId="{F53BB07C-6767-4055-AC55-202298F8B8CA}" srcOrd="0" destOrd="0" presId="urn:microsoft.com/office/officeart/2005/8/layout/vList2"/>
    <dgm:cxn modelId="{5BD46692-6103-45E3-B1DB-EF70A8D14733}" type="presOf" srcId="{EF96EF8C-C34E-4AF2-8B74-62B792B7518B}" destId="{F53BB07C-6767-4055-AC55-202298F8B8CA}" srcOrd="0" destOrd="4" presId="urn:microsoft.com/office/officeart/2005/8/layout/vList2"/>
    <dgm:cxn modelId="{17EC7B95-546D-4D78-986C-EED6CFDACBF2}" srcId="{EE08C22F-E672-45B6-9DB6-AA9BDB9BCFE8}" destId="{849263C7-055D-42C1-B4C0-2CED5E8CF9B3}" srcOrd="6" destOrd="0" parTransId="{7C00B9C9-3423-4281-8820-C8B2CA3DD390}" sibTransId="{05A5FA5E-7350-4FEA-93FF-05F58BB819D0}"/>
    <dgm:cxn modelId="{7C011796-FA9B-44B1-AC5F-85C8100BDF37}" srcId="{EE08C22F-E672-45B6-9DB6-AA9BDB9BCFE8}" destId="{D96F88E3-802F-4464-B4F5-4BFE9E5D75A9}" srcOrd="3" destOrd="0" parTransId="{4D86E718-6B35-43EF-9CF5-2E180DAD51AD}" sibTransId="{DD28868E-9FD8-4F27-8A40-5E33F66AD941}"/>
    <dgm:cxn modelId="{8BA1789D-4114-4C39-BFF0-91A4881D11DC}" srcId="{EE08C22F-E672-45B6-9DB6-AA9BDB9BCFE8}" destId="{47CF59B5-8EBE-491D-A686-804BF317E459}" srcOrd="9" destOrd="0" parTransId="{2B4CBF3D-A9FF-4BE9-B656-4773C396DA24}" sibTransId="{9DB8D8E2-51AD-4039-BF89-91B559EA5667}"/>
    <dgm:cxn modelId="{ACC4C2A2-36F6-4AD5-83F5-B7DB7EA6965F}" srcId="{EE08C22F-E672-45B6-9DB6-AA9BDB9BCFE8}" destId="{B0F7DD39-433F-431F-AFDD-8877D34438E5}" srcOrd="11" destOrd="0" parTransId="{B9B8872C-DA1B-4EBE-8924-58F90EE24BC6}" sibTransId="{09067F32-6C2D-42F7-A17B-74DB5E6BD0B6}"/>
    <dgm:cxn modelId="{EFCA88AF-5EA8-49EA-938D-A1A6F2A12478}" type="presOf" srcId="{B0F7DD39-433F-431F-AFDD-8877D34438E5}" destId="{F53BB07C-6767-4055-AC55-202298F8B8CA}" srcOrd="0" destOrd="11" presId="urn:microsoft.com/office/officeart/2005/8/layout/vList2"/>
    <dgm:cxn modelId="{ADFFACB0-1E62-4616-875C-212211950C38}" srcId="{EE08C22F-E672-45B6-9DB6-AA9BDB9BCFE8}" destId="{EF96EF8C-C34E-4AF2-8B74-62B792B7518B}" srcOrd="4" destOrd="0" parTransId="{7146DEA9-ABC9-48AB-9DF7-27AEA3933C22}" sibTransId="{370CD5B8-156F-4702-8FC4-6330F5297601}"/>
    <dgm:cxn modelId="{8ECA41BA-51CD-4E85-ADFC-ADEB6CA36C13}" type="presOf" srcId="{D3BADFEE-2896-4F0B-B2F7-FE3E4ADEE50E}" destId="{F53BB07C-6767-4055-AC55-202298F8B8CA}" srcOrd="0" destOrd="10" presId="urn:microsoft.com/office/officeart/2005/8/layout/vList2"/>
    <dgm:cxn modelId="{1B526FC1-6E83-42CA-87E7-9275CB15C699}" srcId="{EE08C22F-E672-45B6-9DB6-AA9BDB9BCFE8}" destId="{359B5C0E-7D4F-4EAA-8FD6-109671F673B1}" srcOrd="8" destOrd="0" parTransId="{CFA25E7B-ACD0-4ABF-9E22-6E26280B1A67}" sibTransId="{0B882615-8D37-4B8E-B585-E2A2C0C8547D}"/>
    <dgm:cxn modelId="{2A0944D1-36B1-4E0B-80F5-25609BD31F54}" srcId="{EE08C22F-E672-45B6-9DB6-AA9BDB9BCFE8}" destId="{6AC7C78F-EE17-4EBF-8A51-8FB65F75E2AD}" srcOrd="7" destOrd="0" parTransId="{4C631842-4B16-44A1-8F43-FA0DD4D06009}" sibTransId="{593A6F42-CD1D-41CC-9ED1-39064F7A26CC}"/>
    <dgm:cxn modelId="{5C7E10E0-852A-411D-9069-ACB4AF598DDE}" type="presOf" srcId="{363A5A66-F18A-4E37-896C-CD4D2613239E}" destId="{F53BB07C-6767-4055-AC55-202298F8B8CA}" srcOrd="0" destOrd="2" presId="urn:microsoft.com/office/officeart/2005/8/layout/vList2"/>
    <dgm:cxn modelId="{4E6C4AE3-6001-4DED-9F84-23514F5C790F}" type="presOf" srcId="{47CF59B5-8EBE-491D-A686-804BF317E459}" destId="{F53BB07C-6767-4055-AC55-202298F8B8CA}" srcOrd="0" destOrd="9" presId="urn:microsoft.com/office/officeart/2005/8/layout/vList2"/>
    <dgm:cxn modelId="{72EA90EC-229E-4065-A4A4-7E8E6157B11C}" srcId="{EE08C22F-E672-45B6-9DB6-AA9BDB9BCFE8}" destId="{F4CE9098-F3BE-4E2B-894C-4F7B8D09237A}" srcOrd="1" destOrd="0" parTransId="{AD7D0154-C331-42C9-8951-614ED7D1A445}" sibTransId="{4D81FF04-8076-4C68-B4C3-A5DD6B377FBF}"/>
    <dgm:cxn modelId="{28E398F0-9AFE-47D5-B7CB-A4D95C0B0DA3}" srcId="{34B15E7F-D3E0-4B2A-AE65-4FBED392DDB5}" destId="{EE08C22F-E672-45B6-9DB6-AA9BDB9BCFE8}" srcOrd="0" destOrd="0" parTransId="{92D4A8D3-DFCF-42CC-9701-FE4D79AC4F8F}" sibTransId="{27796178-03A5-417B-AE84-F95F12BA6A80}"/>
    <dgm:cxn modelId="{7C8DE7F9-27FA-4229-92D2-F92C2CAC7CEA}" type="presOf" srcId="{34B15E7F-D3E0-4B2A-AE65-4FBED392DDB5}" destId="{C9A8F412-342C-4002-8283-BB83B48D57E2}" srcOrd="0" destOrd="0" presId="urn:microsoft.com/office/officeart/2005/8/layout/vList2"/>
    <dgm:cxn modelId="{72C1EABD-2AC5-4B84-A202-B60BE70073A3}" type="presParOf" srcId="{C9A8F412-342C-4002-8283-BB83B48D57E2}" destId="{362297CC-3633-4E06-B54D-9B6D7CEBE42C}" srcOrd="0" destOrd="0" presId="urn:microsoft.com/office/officeart/2005/8/layout/vList2"/>
    <dgm:cxn modelId="{21B9F3CD-D941-4125-ACE1-8E56657B07E8}" type="presParOf" srcId="{C9A8F412-342C-4002-8283-BB83B48D57E2}" destId="{F53BB07C-6767-4055-AC55-202298F8B8C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B52A8-CB26-4BDF-ACB9-5C5F355EE663}">
      <dsp:nvSpPr>
        <dsp:cNvPr id="0" name=""/>
        <dsp:cNvSpPr/>
      </dsp:nvSpPr>
      <dsp:spPr>
        <a:xfrm>
          <a:off x="35639" y="0"/>
          <a:ext cx="7035293" cy="7219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>
              <a:solidFill>
                <a:schemeClr val="tx1"/>
              </a:solidFill>
            </a:rPr>
            <a:t>Transaction Pathway Templates</a:t>
          </a:r>
        </a:p>
      </dsp:txBody>
      <dsp:txXfrm>
        <a:off x="70881" y="35242"/>
        <a:ext cx="6964809" cy="651455"/>
      </dsp:txXfrm>
    </dsp:sp>
    <dsp:sp modelId="{C344100E-2464-4EA1-82E0-FD3BB91E1732}">
      <dsp:nvSpPr>
        <dsp:cNvPr id="0" name=""/>
        <dsp:cNvSpPr/>
      </dsp:nvSpPr>
      <dsp:spPr>
        <a:xfrm>
          <a:off x="0" y="904131"/>
          <a:ext cx="7106572" cy="4272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63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>
              <a:solidFill>
                <a:schemeClr val="tx1"/>
              </a:solidFill>
              <a:latin typeface="Montserrat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Asset Based Lending </a:t>
          </a:r>
          <a:endParaRPr lang="en-GB" sz="1800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>
              <a:solidFill>
                <a:schemeClr val="tx1"/>
              </a:solidFill>
              <a:latin typeface="Montserrat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Asset Funding Application to Completion </a:t>
          </a:r>
          <a:endParaRPr lang="en-GB" sz="1800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>
              <a:solidFill>
                <a:schemeClr val="tx1"/>
              </a:solidFill>
              <a:latin typeface="Montserrat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Business Acquisition</a:t>
          </a:r>
          <a:endParaRPr lang="en-GB" sz="1800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>
              <a:solidFill>
                <a:schemeClr val="tx1"/>
              </a:solidFill>
              <a:latin typeface="Montserrat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Capital Raise</a:t>
          </a:r>
          <a:endParaRPr lang="en-GB" sz="1800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>
              <a:solidFill>
                <a:schemeClr val="tx1"/>
              </a:solidFill>
              <a:latin typeface="Montserrat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Commercial Funding Application to Completion </a:t>
          </a:r>
          <a:endParaRPr lang="en-GB" sz="1800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>
              <a:solidFill>
                <a:schemeClr val="tx1"/>
              </a:solidFill>
              <a:latin typeface="Montserrat"/>
            </a:rPr>
            <a:t>Commercial Real Estate Acquisition </a:t>
          </a:r>
          <a:r>
            <a:rPr lang="en-GB" sz="1800" b="1" kern="1200" dirty="0">
              <a:solidFill>
                <a:schemeClr val="tx1"/>
              </a:solidFill>
              <a:latin typeface="Montserrat"/>
            </a:rPr>
            <a:t>(in development)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>
              <a:solidFill>
                <a:schemeClr val="tx1"/>
              </a:solidFill>
              <a:latin typeface="Montserrat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Due Diligence Process </a:t>
          </a:r>
          <a:endParaRPr lang="en-GB" sz="1800" b="1" kern="1200" dirty="0">
            <a:solidFill>
              <a:schemeClr val="tx1"/>
            </a:solidFill>
            <a:latin typeface="Montserra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b="0" kern="1200">
              <a:solidFill>
                <a:schemeClr val="tx1"/>
              </a:solidFill>
              <a:latin typeface="Montserrat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Jersey Private Fund </a:t>
          </a:r>
          <a:r>
            <a:rPr lang="en-GB" sz="1800" b="0" kern="1200" err="1">
              <a:solidFill>
                <a:schemeClr val="tx1"/>
              </a:solidFill>
              <a:latin typeface="Montserrat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Set-UP</a:t>
          </a:r>
          <a:r>
            <a:rPr lang="en-GB" sz="1800" b="0" kern="1200">
              <a:solidFill>
                <a:schemeClr val="tx1"/>
              </a:solidFill>
              <a:latin typeface="Montserrat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endParaRPr lang="en-GB" sz="1800" b="1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>
              <a:solidFill>
                <a:schemeClr val="tx1"/>
              </a:solidFill>
              <a:latin typeface="Montserrat"/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Property Development Funding Application to Completion </a:t>
          </a:r>
          <a:endParaRPr lang="en-GB" sz="1800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>
              <a:solidFill>
                <a:schemeClr val="tx1"/>
              </a:solidFill>
              <a:latin typeface="Montserrat"/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SME Venture Client Assessment to Funding</a:t>
          </a:r>
          <a:endParaRPr lang="en-GB" sz="1800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>
              <a:solidFill>
                <a:schemeClr val="tx1"/>
              </a:solidFill>
              <a:latin typeface="Montserrat"/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Start-up New Equity Raise </a:t>
          </a:r>
          <a:endParaRPr lang="en-GB" sz="1800" kern="1200">
            <a:solidFill>
              <a:schemeClr val="tx1"/>
            </a:solidFill>
            <a:latin typeface="Montserrat"/>
          </a:endParaRPr>
        </a:p>
      </dsp:txBody>
      <dsp:txXfrm>
        <a:off x="0" y="904131"/>
        <a:ext cx="7106572" cy="4272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297CC-3633-4E06-B54D-9B6D7CEBE42C}">
      <dsp:nvSpPr>
        <dsp:cNvPr id="0" name=""/>
        <dsp:cNvSpPr/>
      </dsp:nvSpPr>
      <dsp:spPr>
        <a:xfrm>
          <a:off x="0" y="0"/>
          <a:ext cx="7857161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Process Pathway Templates</a:t>
          </a:r>
          <a:r>
            <a:rPr lang="en-GB" sz="2800" kern="1200">
              <a:latin typeface="Calibri Light" panose="020F0302020204030204"/>
            </a:rPr>
            <a:t> - Governance</a:t>
          </a:r>
          <a:endParaRPr lang="en-GB" sz="2800" kern="1200"/>
        </a:p>
      </dsp:txBody>
      <dsp:txXfrm>
        <a:off x="32784" y="32784"/>
        <a:ext cx="7791593" cy="606012"/>
      </dsp:txXfrm>
    </dsp:sp>
    <dsp:sp modelId="{F53BB07C-6767-4055-AC55-202298F8B8CA}">
      <dsp:nvSpPr>
        <dsp:cNvPr id="0" name=""/>
        <dsp:cNvSpPr/>
      </dsp:nvSpPr>
      <dsp:spPr>
        <a:xfrm>
          <a:off x="0" y="725588"/>
          <a:ext cx="7857161" cy="417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6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200" kern="1200" dirty="0">
              <a:solidFill>
                <a:schemeClr val="tx1"/>
              </a:solidFill>
              <a:latin typeface="Montserrat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Board Meeting Preparation</a:t>
          </a:r>
          <a:endParaRPr lang="en-GB" sz="2200" kern="1200" dirty="0">
            <a:solidFill>
              <a:schemeClr val="tx1"/>
            </a:solidFill>
            <a:latin typeface="Montserrat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200" kern="1200" dirty="0">
              <a:solidFill>
                <a:schemeClr val="tx1"/>
              </a:solidFill>
              <a:latin typeface="Montserrat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Business Risk Assessment </a:t>
          </a:r>
          <a:r>
            <a:rPr lang="en-GB" sz="2200" b="0" kern="1200" dirty="0">
              <a:solidFill>
                <a:schemeClr val="tx1"/>
              </a:solidFill>
              <a:latin typeface="Montserrat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Process</a:t>
          </a:r>
          <a:r>
            <a:rPr lang="en-GB" sz="2200" b="1" kern="1200" dirty="0">
              <a:solidFill>
                <a:schemeClr val="tx1"/>
              </a:solidFill>
              <a:latin typeface="Montserrat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-NEW</a:t>
          </a:r>
          <a:endParaRPr lang="en-GB" sz="2200" kern="1200" dirty="0">
            <a:solidFill>
              <a:schemeClr val="tx1"/>
            </a:solidFill>
            <a:latin typeface="Montserrat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200" kern="1200" dirty="0">
              <a:solidFill>
                <a:schemeClr val="tx1"/>
              </a:solidFill>
              <a:latin typeface="Montserrat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Business Risk Management Process</a:t>
          </a:r>
          <a:endParaRPr lang="en-GB" sz="2200" kern="1200" dirty="0">
            <a:solidFill>
              <a:schemeClr val="tx1"/>
            </a:solidFill>
            <a:latin typeface="Montserrat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200" kern="1200" dirty="0">
              <a:solidFill>
                <a:schemeClr val="tx1"/>
              </a:solidFill>
              <a:latin typeface="Montserrat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Data Sharing &amp; Subject Access Checklist </a:t>
          </a:r>
          <a:endParaRPr lang="en-GB" sz="2200" kern="1200" dirty="0">
            <a:solidFill>
              <a:schemeClr val="tx1"/>
            </a:solidFill>
            <a:latin typeface="Montserrat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200" kern="1200">
              <a:solidFill>
                <a:schemeClr val="tx1"/>
              </a:solidFill>
              <a:latin typeface="Montserrat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Data Protection Checklist </a:t>
          </a:r>
          <a:endParaRPr lang="en-GB" sz="2200" kern="120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200" kern="1200">
              <a:solidFill>
                <a:schemeClr val="tx1"/>
              </a:solidFill>
              <a:latin typeface="Montserrat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Financial Processes</a:t>
          </a:r>
          <a:endParaRPr lang="en-GB" sz="2200" kern="120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200" kern="1200">
              <a:solidFill>
                <a:schemeClr val="tx1"/>
              </a:solidFill>
              <a:latin typeface="Montserrat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Investment Committee Preparation Process</a:t>
          </a:r>
          <a:endParaRPr lang="en-GB" sz="2200" kern="1200">
            <a:solidFill>
              <a:schemeClr val="tx1"/>
            </a:solidFill>
            <a:latin typeface="Montserrat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200" kern="1200">
              <a:solidFill>
                <a:schemeClr val="tx1"/>
              </a:solidFill>
              <a:latin typeface="Montserrat"/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OneDPA Data Protection Agreement </a:t>
          </a:r>
          <a:endParaRPr lang="en-GB" sz="2200" b="1" kern="1200">
            <a:solidFill>
              <a:schemeClr val="tx1"/>
            </a:solidFill>
            <a:latin typeface="Montserrat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200" kern="1200">
              <a:solidFill>
                <a:schemeClr val="tx1"/>
              </a:solidFill>
              <a:latin typeface="Montserrat"/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Regulatory Liaison Process</a:t>
          </a:r>
          <a:endParaRPr lang="en-GB" sz="2200" kern="1200">
            <a:solidFill>
              <a:schemeClr val="tx1"/>
            </a:solidFill>
            <a:latin typeface="Montserrat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200" kern="1200">
              <a:solidFill>
                <a:schemeClr val="tx1"/>
              </a:solidFill>
              <a:latin typeface="Montserrat"/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SOC Audit Checklist</a:t>
          </a:r>
          <a:endParaRPr lang="en-GB" sz="2200" kern="1200">
            <a:solidFill>
              <a:schemeClr val="tx1"/>
            </a:solidFill>
            <a:latin typeface="Montserrat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GB" sz="2200" kern="1200">
            <a:latin typeface="Montserrat"/>
          </a:endParaRPr>
        </a:p>
      </dsp:txBody>
      <dsp:txXfrm>
        <a:off x="0" y="725588"/>
        <a:ext cx="7857161" cy="4173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297CC-3633-4E06-B54D-9B6D7CEBE42C}">
      <dsp:nvSpPr>
        <dsp:cNvPr id="0" name=""/>
        <dsp:cNvSpPr/>
      </dsp:nvSpPr>
      <dsp:spPr>
        <a:xfrm>
          <a:off x="0" y="0"/>
          <a:ext cx="7857161" cy="1031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/>
            <a:t>Process Pathway Templates</a:t>
          </a:r>
          <a:endParaRPr lang="en-GB" sz="4300" kern="1200">
            <a:latin typeface="Calibri Light"/>
            <a:cs typeface="Calibri Light"/>
          </a:endParaRPr>
        </a:p>
      </dsp:txBody>
      <dsp:txXfrm>
        <a:off x="50347" y="50347"/>
        <a:ext cx="7756467" cy="930660"/>
      </dsp:txXfrm>
    </dsp:sp>
    <dsp:sp modelId="{F53BB07C-6767-4055-AC55-202298F8B8CA}">
      <dsp:nvSpPr>
        <dsp:cNvPr id="0" name=""/>
        <dsp:cNvSpPr/>
      </dsp:nvSpPr>
      <dsp:spPr>
        <a:xfrm>
          <a:off x="0" y="1033815"/>
          <a:ext cx="7857161" cy="3916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65" tIns="24130" rIns="135128" bIns="2413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>
              <a:solidFill>
                <a:schemeClr val="tx1"/>
              </a:solidFill>
              <a:latin typeface="Montserrat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Client Onboarding Process</a:t>
          </a:r>
          <a:r>
            <a:rPr lang="en-GB" sz="1900" kern="1200">
              <a:solidFill>
                <a:schemeClr val="tx1"/>
              </a:solidFill>
              <a:latin typeface="Montserrat"/>
            </a:rPr>
            <a:t> 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>
              <a:solidFill>
                <a:schemeClr val="tx1"/>
              </a:solidFill>
              <a:latin typeface="Montserrat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Disaster Recovery Plan </a:t>
          </a:r>
          <a:endParaRPr lang="en-GB" sz="1900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>
              <a:solidFill>
                <a:schemeClr val="tx1"/>
              </a:solidFill>
              <a:latin typeface="Montserrat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Environs Capital Analysis Process</a:t>
          </a:r>
          <a:endParaRPr lang="en-GB" sz="1900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>
              <a:solidFill>
                <a:schemeClr val="tx1"/>
              </a:solidFill>
              <a:latin typeface="Montserrat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Financial Processes</a:t>
          </a:r>
          <a:endParaRPr lang="en-GB" sz="1900" kern="1200">
            <a:solidFill>
              <a:schemeClr val="tx1"/>
            </a:solidFill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>
              <a:solidFill>
                <a:schemeClr val="tx1"/>
              </a:solidFill>
              <a:latin typeface="Montserrat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 Department Checklist </a:t>
          </a:r>
          <a:endParaRPr lang="en-GB" sz="1900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>
              <a:solidFill>
                <a:schemeClr val="tx1"/>
              </a:solidFill>
              <a:latin typeface="Montserrat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 Onboarding Process </a:t>
          </a:r>
          <a:endParaRPr lang="en-GB" sz="1900" kern="120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>
              <a:solidFill>
                <a:schemeClr val="tx1"/>
              </a:solidFill>
              <a:latin typeface="Montserrat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 Offboarding Process</a:t>
          </a:r>
          <a:endParaRPr lang="en-GB" sz="1900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>
              <a:solidFill>
                <a:schemeClr val="tx1"/>
              </a:solidFill>
              <a:latin typeface="Montserrat"/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Innovation Management System</a:t>
          </a:r>
          <a:endParaRPr lang="en-GB" sz="1900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>
              <a:solidFill>
                <a:schemeClr val="tx1"/>
              </a:solidFill>
              <a:latin typeface="Montserrat"/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Month-End Financial Processes Pathway</a:t>
          </a:r>
          <a:endParaRPr lang="en-GB" sz="1900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>
              <a:solidFill>
                <a:schemeClr val="tx1"/>
              </a:solidFill>
              <a:latin typeface="Montserrat"/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OneNDA NDA templates </a:t>
          </a:r>
          <a:r>
            <a:rPr lang="en-GB" sz="1600" b="1" kern="1200">
              <a:solidFill>
                <a:schemeClr val="tx1"/>
              </a:solidFill>
              <a:latin typeface="Montserrat" panose="00000500000000000000" pitchFamily="2" charset="0"/>
            </a:rPr>
            <a:t>(</a:t>
          </a:r>
          <a:r>
            <a:rPr lang="en-GB" sz="1600" b="1" i="0" kern="1200">
              <a:latin typeface="Montserrat" panose="00000500000000000000" pitchFamily="2" charset="0"/>
            </a:rPr>
            <a:t>updated templates and instructions)</a:t>
          </a:r>
          <a:endParaRPr lang="en-GB" sz="1600" b="1" kern="1200">
            <a:solidFill>
              <a:schemeClr val="tx1"/>
            </a:solidFill>
            <a:latin typeface="Montserrat" panose="00000500000000000000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>
              <a:solidFill>
                <a:schemeClr val="tx1"/>
              </a:solidFill>
              <a:latin typeface="Montserrat"/>
              <a:hlinkClick xmlns:r="http://schemas.openxmlformats.org/officeDocument/2006/relationships"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Start-Up initial business build to Funding</a:t>
          </a:r>
          <a:endParaRPr lang="en-GB" sz="1900" kern="1200">
            <a:solidFill>
              <a:schemeClr val="tx1"/>
            </a:solidFill>
            <a:latin typeface="Montserra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>
              <a:solidFill>
                <a:schemeClr val="tx1"/>
              </a:solidFill>
              <a:latin typeface="Montserrat"/>
              <a:hlinkClick xmlns:r="http://schemas.openxmlformats.org/officeDocument/2006/relationships"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VC &amp; family office new deal onboarding process</a:t>
          </a:r>
          <a:endParaRPr lang="en-GB" sz="1900" kern="1200">
            <a:solidFill>
              <a:schemeClr val="tx1"/>
            </a:solidFill>
            <a:latin typeface="Montserrat"/>
          </a:endParaRPr>
        </a:p>
      </dsp:txBody>
      <dsp:txXfrm>
        <a:off x="0" y="1033815"/>
        <a:ext cx="7857161" cy="3916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A5F0C0-13E5-3545-9711-21EE7EC7C7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Lato Light" panose="020F0502020204030203" pitchFamily="34" charset="0"/>
              </a:defRPr>
            </a:lvl1pPr>
          </a:lstStyle>
          <a:p>
            <a:pPr>
              <a:defRPr/>
            </a:pPr>
            <a:endParaRPr lang="id-ID">
              <a:latin typeface="Montserrat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9F3BC2-08DE-CF4F-8AFE-285FC6AC70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Lato Light" panose="020F0502020204030203" pitchFamily="34" charset="0"/>
              </a:defRPr>
            </a:lvl1pPr>
          </a:lstStyle>
          <a:p>
            <a:pPr>
              <a:defRPr/>
            </a:pPr>
            <a:fld id="{96657449-4F4C-3945-8D15-EFA0E66BDB91}" type="datetimeFigureOut">
              <a:rPr lang="id-ID">
                <a:latin typeface="Montserrat" pitchFamily="2" charset="77"/>
              </a:rPr>
              <a:pPr>
                <a:defRPr/>
              </a:pPr>
              <a:t>16/04/2024</a:t>
            </a:fld>
            <a:endParaRPr lang="id-ID">
              <a:latin typeface="Montserrat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F01B7-551B-E340-ADB3-B748D86C64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Lato Light" panose="020F0502020204030203" pitchFamily="34" charset="0"/>
              </a:defRPr>
            </a:lvl1pPr>
          </a:lstStyle>
          <a:p>
            <a:pPr>
              <a:defRPr/>
            </a:pPr>
            <a:endParaRPr lang="id-ID">
              <a:latin typeface="Montserrat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50651-B1E5-1B41-9C05-3A5609B57E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Lato Light" panose="020F0502020204030203" pitchFamily="34" charset="0"/>
              </a:defRPr>
            </a:lvl1pPr>
          </a:lstStyle>
          <a:p>
            <a:pPr>
              <a:defRPr/>
            </a:pPr>
            <a:fld id="{BF932375-E97E-6F40-9ED7-162606C2235F}" type="slidenum">
              <a:rPr lang="id-ID" altLang="en-US">
                <a:latin typeface="Montserrat" pitchFamily="2" charset="77"/>
              </a:rPr>
              <a:pPr>
                <a:defRPr/>
              </a:pPr>
              <a:t>‹#›</a:t>
            </a:fld>
            <a:endParaRPr lang="id-ID" altLang="en-US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88C12A-AEBB-F348-B6EA-70AD00DCE4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>
                <a:latin typeface="Montserrat" pitchFamily="2" charset="77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BE73E2-1A47-F743-87F7-84A130AC2B1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0" i="0">
                <a:latin typeface="Montserrat" pitchFamily="2" charset="77"/>
              </a:defRPr>
            </a:lvl1pPr>
          </a:lstStyle>
          <a:p>
            <a:pPr>
              <a:defRPr/>
            </a:pPr>
            <a:fld id="{FA6411C1-2E4D-144D-AC4D-323FDCF8836F}" type="datetimeFigureOut">
              <a:rPr lang="id-ID" smtClean="0"/>
              <a:pPr>
                <a:defRPr/>
              </a:pPr>
              <a:t>16/04/2024</a:t>
            </a:fld>
            <a:endParaRPr lang="id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39C684F-E4F6-E148-8BA1-E43F11A058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1AC6E04-D93C-AC4B-9E0B-7E18FF26E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5C169-A0C1-7540-B56C-D4E3DC5221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>
                <a:latin typeface="Montserrat" pitchFamily="2" charset="77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1B48F-FB3F-CB46-BE08-7CACD2123E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b="0" i="0" smtClean="0">
                <a:latin typeface="Montserrat" pitchFamily="2" charset="77"/>
              </a:defRPr>
            </a:lvl1pPr>
          </a:lstStyle>
          <a:p>
            <a:pPr>
              <a:defRPr/>
            </a:pPr>
            <a:fld id="{7C7C4A5A-5FAD-F847-B430-F99B934847F7}" type="slidenum">
              <a:rPr lang="id-ID" altLang="en-US" smtClean="0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59094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>
            <a:extLst>
              <a:ext uri="{FF2B5EF4-FFF2-40B4-BE49-F238E27FC236}">
                <a16:creationId xmlns:a16="http://schemas.microsoft.com/office/drawing/2014/main" id="{CCB7F697-7BE2-244A-8266-CF93A55EBC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Notes Placeholder 2">
            <a:extLst>
              <a:ext uri="{FF2B5EF4-FFF2-40B4-BE49-F238E27FC236}">
                <a16:creationId xmlns:a16="http://schemas.microsoft.com/office/drawing/2014/main" id="{22BE5CBF-F2C9-C143-9AC2-CE187D6E8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altLang="en-US"/>
          </a:p>
        </p:txBody>
      </p:sp>
      <p:sp>
        <p:nvSpPr>
          <p:cNvPr id="6147" name="Slide Number Placeholder 3">
            <a:extLst>
              <a:ext uri="{FF2B5EF4-FFF2-40B4-BE49-F238E27FC236}">
                <a16:creationId xmlns:a16="http://schemas.microsoft.com/office/drawing/2014/main" id="{F63C898C-4F44-5649-A4BA-EAE68A7316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927" indent="-30189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7580" indent="-24151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11" indent="-24151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643" indent="-24151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6675" indent="-2415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39707" indent="-2415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2739" indent="-2415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5770" indent="-2415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F10921-DAA7-F64A-8613-F869B0BCD95F}" type="slidenum">
              <a:rPr kumimoji="0" lang="id-ID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d-ID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C4A5A-5FAD-F847-B430-F99B934847F7}" type="slidenum">
              <a:rPr lang="id-ID" altLang="en-US" smtClean="0"/>
              <a:pPr>
                <a:defRPr/>
              </a:pPr>
              <a:t>2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042997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C4A5A-5FAD-F847-B430-F99B934847F7}" type="slidenum">
              <a:rPr lang="id-ID" altLang="en-US" smtClean="0"/>
              <a:pPr>
                <a:defRPr/>
              </a:pPr>
              <a:t>3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794966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C4A5A-5FAD-F847-B430-F99B934847F7}" type="slidenum">
              <a:rPr lang="id-ID" altLang="en-US" smtClean="0"/>
              <a:pPr>
                <a:defRPr/>
              </a:pPr>
              <a:t>4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46410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Autofit/>
          </a:bodyPr>
          <a:lstStyle>
            <a:lvl1pPr algn="ctr">
              <a:defRPr sz="28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946289"/>
            <a:ext cx="10515600" cy="294114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6901021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863600" y="788275"/>
            <a:ext cx="1701800" cy="1701800"/>
          </a:xfrm>
          <a:custGeom>
            <a:avLst/>
            <a:gdLst>
              <a:gd name="connsiteX0" fmla="*/ 850900 w 1701800"/>
              <a:gd name="connsiteY0" fmla="*/ 0 h 1701800"/>
              <a:gd name="connsiteX1" fmla="*/ 1701800 w 1701800"/>
              <a:gd name="connsiteY1" fmla="*/ 850900 h 1701800"/>
              <a:gd name="connsiteX2" fmla="*/ 850900 w 1701800"/>
              <a:gd name="connsiteY2" fmla="*/ 1701800 h 1701800"/>
              <a:gd name="connsiteX3" fmla="*/ 0 w 1701800"/>
              <a:gd name="connsiteY3" fmla="*/ 850900 h 1701800"/>
              <a:gd name="connsiteX4" fmla="*/ 850900 w 1701800"/>
              <a:gd name="connsiteY4" fmla="*/ 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800" h="1701800">
                <a:moveTo>
                  <a:pt x="850900" y="0"/>
                </a:moveTo>
                <a:cubicBezTo>
                  <a:pt x="1320839" y="0"/>
                  <a:pt x="1701800" y="380961"/>
                  <a:pt x="1701800" y="850900"/>
                </a:cubicBezTo>
                <a:cubicBezTo>
                  <a:pt x="1701800" y="1320839"/>
                  <a:pt x="1320839" y="1701800"/>
                  <a:pt x="850900" y="1701800"/>
                </a:cubicBezTo>
                <a:cubicBezTo>
                  <a:pt x="380961" y="1701800"/>
                  <a:pt x="0" y="1320839"/>
                  <a:pt x="0" y="850900"/>
                </a:cubicBezTo>
                <a:cubicBezTo>
                  <a:pt x="0" y="380961"/>
                  <a:pt x="380961" y="0"/>
                  <a:pt x="8509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63600" y="3340100"/>
            <a:ext cx="1701800" cy="1701800"/>
          </a:xfrm>
          <a:custGeom>
            <a:avLst/>
            <a:gdLst>
              <a:gd name="connsiteX0" fmla="*/ 850900 w 1701800"/>
              <a:gd name="connsiteY0" fmla="*/ 0 h 1701800"/>
              <a:gd name="connsiteX1" fmla="*/ 1701800 w 1701800"/>
              <a:gd name="connsiteY1" fmla="*/ 850900 h 1701800"/>
              <a:gd name="connsiteX2" fmla="*/ 850900 w 1701800"/>
              <a:gd name="connsiteY2" fmla="*/ 1701800 h 1701800"/>
              <a:gd name="connsiteX3" fmla="*/ 0 w 1701800"/>
              <a:gd name="connsiteY3" fmla="*/ 850900 h 1701800"/>
              <a:gd name="connsiteX4" fmla="*/ 850900 w 1701800"/>
              <a:gd name="connsiteY4" fmla="*/ 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800" h="1701800">
                <a:moveTo>
                  <a:pt x="850900" y="0"/>
                </a:moveTo>
                <a:cubicBezTo>
                  <a:pt x="1320839" y="0"/>
                  <a:pt x="1701800" y="380961"/>
                  <a:pt x="1701800" y="850900"/>
                </a:cubicBezTo>
                <a:cubicBezTo>
                  <a:pt x="1701800" y="1320839"/>
                  <a:pt x="1320839" y="1701800"/>
                  <a:pt x="850900" y="1701800"/>
                </a:cubicBezTo>
                <a:cubicBezTo>
                  <a:pt x="380961" y="1701800"/>
                  <a:pt x="0" y="1320839"/>
                  <a:pt x="0" y="850900"/>
                </a:cubicBezTo>
                <a:cubicBezTo>
                  <a:pt x="0" y="380961"/>
                  <a:pt x="380961" y="0"/>
                  <a:pt x="8509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591938506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3378199"/>
            <a:ext cx="7924800" cy="10236198"/>
          </a:xfrm>
          <a:custGeom>
            <a:avLst/>
            <a:gdLst>
              <a:gd name="connsiteX0" fmla="*/ 0 w 7924800"/>
              <a:gd name="connsiteY0" fmla="*/ 0 h 10236198"/>
              <a:gd name="connsiteX1" fmla="*/ 7924800 w 7924800"/>
              <a:gd name="connsiteY1" fmla="*/ 0 h 10236198"/>
              <a:gd name="connsiteX2" fmla="*/ 7924800 w 7924800"/>
              <a:gd name="connsiteY2" fmla="*/ 10236198 h 10236198"/>
              <a:gd name="connsiteX3" fmla="*/ 0 w 7924800"/>
              <a:gd name="connsiteY3" fmla="*/ 10236198 h 1023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10236198">
                <a:moveTo>
                  <a:pt x="0" y="0"/>
                </a:moveTo>
                <a:lnTo>
                  <a:pt x="7924800" y="0"/>
                </a:lnTo>
                <a:lnTo>
                  <a:pt x="7924800" y="10236198"/>
                </a:lnTo>
                <a:lnTo>
                  <a:pt x="0" y="1023619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26986319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088749" cy="6858002"/>
          </a:xfrm>
          <a:custGeom>
            <a:avLst/>
            <a:gdLst>
              <a:gd name="connsiteX0" fmla="*/ 0 w 6088749"/>
              <a:gd name="connsiteY0" fmla="*/ 0 h 6858002"/>
              <a:gd name="connsiteX1" fmla="*/ 6088749 w 6088749"/>
              <a:gd name="connsiteY1" fmla="*/ 0 h 6858002"/>
              <a:gd name="connsiteX2" fmla="*/ 0 w 6088749"/>
              <a:gd name="connsiteY2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8749" h="6858002">
                <a:moveTo>
                  <a:pt x="0" y="0"/>
                </a:moveTo>
                <a:lnTo>
                  <a:pt x="6088749" y="0"/>
                </a:lnTo>
                <a:lnTo>
                  <a:pt x="0" y="6858002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258314" y="2032878"/>
            <a:ext cx="2764558" cy="2766536"/>
          </a:xfrm>
          <a:custGeom>
            <a:avLst/>
            <a:gdLst>
              <a:gd name="connsiteX0" fmla="*/ 1382279 w 2764558"/>
              <a:gd name="connsiteY0" fmla="*/ 0 h 2766536"/>
              <a:gd name="connsiteX1" fmla="*/ 2764558 w 2764558"/>
              <a:gd name="connsiteY1" fmla="*/ 1383268 h 2766536"/>
              <a:gd name="connsiteX2" fmla="*/ 1382279 w 2764558"/>
              <a:gd name="connsiteY2" fmla="*/ 2766536 h 2766536"/>
              <a:gd name="connsiteX3" fmla="*/ 0 w 2764558"/>
              <a:gd name="connsiteY3" fmla="*/ 1383268 h 2766536"/>
              <a:gd name="connsiteX4" fmla="*/ 1382279 w 2764558"/>
              <a:gd name="connsiteY4" fmla="*/ 0 h 2766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558" h="2766536">
                <a:moveTo>
                  <a:pt x="1382279" y="0"/>
                </a:moveTo>
                <a:cubicBezTo>
                  <a:pt x="2145691" y="0"/>
                  <a:pt x="2764558" y="619310"/>
                  <a:pt x="2764558" y="1383268"/>
                </a:cubicBezTo>
                <a:cubicBezTo>
                  <a:pt x="2764558" y="2147226"/>
                  <a:pt x="2145691" y="2766536"/>
                  <a:pt x="1382279" y="2766536"/>
                </a:cubicBezTo>
                <a:cubicBezTo>
                  <a:pt x="618867" y="2766536"/>
                  <a:pt x="0" y="2147226"/>
                  <a:pt x="0" y="1383268"/>
                </a:cubicBezTo>
                <a:cubicBezTo>
                  <a:pt x="0" y="619310"/>
                  <a:pt x="618867" y="0"/>
                  <a:pt x="138227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40566905"/>
      </p:ext>
    </p:extLst>
  </p:cSld>
  <p:clrMapOvr>
    <a:masterClrMapping/>
  </p:clrMapOvr>
  <p:transition spd="slow">
    <p:push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2"/>
            <a:ext cx="6088749" cy="6857998"/>
          </a:xfrm>
          <a:custGeom>
            <a:avLst/>
            <a:gdLst>
              <a:gd name="connsiteX0" fmla="*/ 0 w 6088749"/>
              <a:gd name="connsiteY0" fmla="*/ 0 h 6857998"/>
              <a:gd name="connsiteX1" fmla="*/ 6088749 w 6088749"/>
              <a:gd name="connsiteY1" fmla="*/ 6857998 h 6857998"/>
              <a:gd name="connsiteX2" fmla="*/ 0 w 6088749"/>
              <a:gd name="connsiteY2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8749" h="6857998">
                <a:moveTo>
                  <a:pt x="0" y="0"/>
                </a:moveTo>
                <a:lnTo>
                  <a:pt x="6088749" y="6857998"/>
                </a:lnTo>
                <a:lnTo>
                  <a:pt x="0" y="685799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258314" y="2032877"/>
            <a:ext cx="2764558" cy="2766534"/>
          </a:xfrm>
          <a:custGeom>
            <a:avLst/>
            <a:gdLst>
              <a:gd name="connsiteX0" fmla="*/ 1382279 w 2764558"/>
              <a:gd name="connsiteY0" fmla="*/ 0 h 2766534"/>
              <a:gd name="connsiteX1" fmla="*/ 2764558 w 2764558"/>
              <a:gd name="connsiteY1" fmla="*/ 1383267 h 2766534"/>
              <a:gd name="connsiteX2" fmla="*/ 1382279 w 2764558"/>
              <a:gd name="connsiteY2" fmla="*/ 2766534 h 2766534"/>
              <a:gd name="connsiteX3" fmla="*/ 0 w 2764558"/>
              <a:gd name="connsiteY3" fmla="*/ 1383267 h 2766534"/>
              <a:gd name="connsiteX4" fmla="*/ 1382279 w 2764558"/>
              <a:gd name="connsiteY4" fmla="*/ 0 h 27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558" h="2766534">
                <a:moveTo>
                  <a:pt x="1382279" y="0"/>
                </a:moveTo>
                <a:cubicBezTo>
                  <a:pt x="2145691" y="0"/>
                  <a:pt x="2764558" y="619310"/>
                  <a:pt x="2764558" y="1383267"/>
                </a:cubicBezTo>
                <a:cubicBezTo>
                  <a:pt x="2764558" y="2147224"/>
                  <a:pt x="2145691" y="2766534"/>
                  <a:pt x="1382279" y="2766534"/>
                </a:cubicBezTo>
                <a:cubicBezTo>
                  <a:pt x="618867" y="2766534"/>
                  <a:pt x="0" y="2147224"/>
                  <a:pt x="0" y="1383267"/>
                </a:cubicBezTo>
                <a:cubicBezTo>
                  <a:pt x="0" y="619310"/>
                  <a:pt x="618867" y="0"/>
                  <a:pt x="138227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34513099"/>
      </p:ext>
    </p:extLst>
  </p:cSld>
  <p:clrMapOvr>
    <a:masterClrMapping/>
  </p:clrMapOvr>
  <p:transition spd="slow">
    <p:push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4107886" cy="685800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65968066"/>
      </p:ext>
    </p:extLst>
  </p:cSld>
  <p:clrMapOvr>
    <a:masterClrMapping/>
  </p:clrMapOvr>
  <p:transition spd="slow">
    <p:push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ush from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4107886" cy="685800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43044534"/>
      </p:ext>
    </p:extLst>
  </p:cSld>
  <p:clrMapOvr>
    <a:masterClrMapping/>
  </p:clrMapOvr>
  <p:transition spd="slow">
    <p:push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4107886" cy="685800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89158780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915886" y="-1"/>
            <a:ext cx="14107886" cy="685800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02253749"/>
      </p:ext>
    </p:extLst>
  </p:cSld>
  <p:clrMapOvr>
    <a:masterClrMapping/>
  </p:clrMapOvr>
  <p:transition spd="slow">
    <p:push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03253" y="0"/>
            <a:ext cx="6088747" cy="6858002"/>
          </a:xfrm>
          <a:custGeom>
            <a:avLst/>
            <a:gdLst>
              <a:gd name="connsiteX0" fmla="*/ 0 w 6088747"/>
              <a:gd name="connsiteY0" fmla="*/ 0 h 6858002"/>
              <a:gd name="connsiteX1" fmla="*/ 6088747 w 6088747"/>
              <a:gd name="connsiteY1" fmla="*/ 0 h 6858002"/>
              <a:gd name="connsiteX2" fmla="*/ 6088747 w 6088747"/>
              <a:gd name="connsiteY2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8747" h="6858002">
                <a:moveTo>
                  <a:pt x="0" y="0"/>
                </a:moveTo>
                <a:lnTo>
                  <a:pt x="6088747" y="0"/>
                </a:lnTo>
                <a:lnTo>
                  <a:pt x="6088747" y="6858002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7169130" y="2032879"/>
            <a:ext cx="2764556" cy="2766536"/>
          </a:xfrm>
          <a:custGeom>
            <a:avLst/>
            <a:gdLst>
              <a:gd name="connsiteX0" fmla="*/ 1382278 w 2764556"/>
              <a:gd name="connsiteY0" fmla="*/ 0 h 2766536"/>
              <a:gd name="connsiteX1" fmla="*/ 2764556 w 2764556"/>
              <a:gd name="connsiteY1" fmla="*/ 1383268 h 2766536"/>
              <a:gd name="connsiteX2" fmla="*/ 1382278 w 2764556"/>
              <a:gd name="connsiteY2" fmla="*/ 2766536 h 2766536"/>
              <a:gd name="connsiteX3" fmla="*/ 0 w 2764556"/>
              <a:gd name="connsiteY3" fmla="*/ 1383268 h 2766536"/>
              <a:gd name="connsiteX4" fmla="*/ 1382278 w 2764556"/>
              <a:gd name="connsiteY4" fmla="*/ 0 h 2766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556" h="2766536">
                <a:moveTo>
                  <a:pt x="1382278" y="0"/>
                </a:moveTo>
                <a:cubicBezTo>
                  <a:pt x="2145689" y="0"/>
                  <a:pt x="2764556" y="619310"/>
                  <a:pt x="2764556" y="1383268"/>
                </a:cubicBezTo>
                <a:cubicBezTo>
                  <a:pt x="2764556" y="2147226"/>
                  <a:pt x="2145689" y="2766536"/>
                  <a:pt x="1382278" y="2766536"/>
                </a:cubicBezTo>
                <a:cubicBezTo>
                  <a:pt x="618867" y="2766536"/>
                  <a:pt x="0" y="2147226"/>
                  <a:pt x="0" y="1383268"/>
                </a:cubicBezTo>
                <a:cubicBezTo>
                  <a:pt x="0" y="619310"/>
                  <a:pt x="618867" y="0"/>
                  <a:pt x="138227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83762403"/>
      </p:ext>
    </p:extLst>
  </p:cSld>
  <p:clrMapOvr>
    <a:masterClrMapping/>
  </p:clrMapOvr>
  <p:transition spd="slow">
    <p:push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103253" y="2"/>
            <a:ext cx="6088747" cy="6857998"/>
          </a:xfrm>
          <a:custGeom>
            <a:avLst/>
            <a:gdLst>
              <a:gd name="connsiteX0" fmla="*/ 6088747 w 6088747"/>
              <a:gd name="connsiteY0" fmla="*/ 0 h 6857998"/>
              <a:gd name="connsiteX1" fmla="*/ 6088747 w 6088747"/>
              <a:gd name="connsiteY1" fmla="*/ 6857998 h 6857998"/>
              <a:gd name="connsiteX2" fmla="*/ 0 w 6088747"/>
              <a:gd name="connsiteY2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8747" h="6857998">
                <a:moveTo>
                  <a:pt x="6088747" y="0"/>
                </a:moveTo>
                <a:lnTo>
                  <a:pt x="6088747" y="6857998"/>
                </a:lnTo>
                <a:lnTo>
                  <a:pt x="0" y="685799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169130" y="2058588"/>
            <a:ext cx="2764556" cy="2766534"/>
          </a:xfrm>
          <a:custGeom>
            <a:avLst/>
            <a:gdLst>
              <a:gd name="connsiteX0" fmla="*/ 1382278 w 2764556"/>
              <a:gd name="connsiteY0" fmla="*/ 0 h 2766534"/>
              <a:gd name="connsiteX1" fmla="*/ 2764556 w 2764556"/>
              <a:gd name="connsiteY1" fmla="*/ 1383267 h 2766534"/>
              <a:gd name="connsiteX2" fmla="*/ 1382278 w 2764556"/>
              <a:gd name="connsiteY2" fmla="*/ 2766534 h 2766534"/>
              <a:gd name="connsiteX3" fmla="*/ 0 w 2764556"/>
              <a:gd name="connsiteY3" fmla="*/ 1383267 h 2766534"/>
              <a:gd name="connsiteX4" fmla="*/ 1382278 w 2764556"/>
              <a:gd name="connsiteY4" fmla="*/ 0 h 27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556" h="2766534">
                <a:moveTo>
                  <a:pt x="1382278" y="0"/>
                </a:moveTo>
                <a:cubicBezTo>
                  <a:pt x="2145689" y="0"/>
                  <a:pt x="2764556" y="619310"/>
                  <a:pt x="2764556" y="1383267"/>
                </a:cubicBezTo>
                <a:cubicBezTo>
                  <a:pt x="2764556" y="2147224"/>
                  <a:pt x="2145689" y="2766534"/>
                  <a:pt x="1382278" y="2766534"/>
                </a:cubicBezTo>
                <a:cubicBezTo>
                  <a:pt x="618867" y="2766534"/>
                  <a:pt x="0" y="2147224"/>
                  <a:pt x="0" y="1383267"/>
                </a:cubicBezTo>
                <a:cubicBezTo>
                  <a:pt x="0" y="619310"/>
                  <a:pt x="618867" y="0"/>
                  <a:pt x="138227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68366274"/>
      </p:ext>
    </p:extLst>
  </p:cSld>
  <p:clrMapOvr>
    <a:masterClrMapping/>
  </p:clrMapOvr>
  <p:transition spd="slow">
    <p:push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2300" y="609600"/>
            <a:ext cx="5473700" cy="5638800"/>
          </a:xfrm>
          <a:custGeom>
            <a:avLst/>
            <a:gdLst>
              <a:gd name="connsiteX0" fmla="*/ 0 w 5473700"/>
              <a:gd name="connsiteY0" fmla="*/ 0 h 5638800"/>
              <a:gd name="connsiteX1" fmla="*/ 5473700 w 5473700"/>
              <a:gd name="connsiteY1" fmla="*/ 0 h 5638800"/>
              <a:gd name="connsiteX2" fmla="*/ 5473700 w 5473700"/>
              <a:gd name="connsiteY2" fmla="*/ 5638800 h 5638800"/>
              <a:gd name="connsiteX3" fmla="*/ 0 w 5473700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3700" h="5638800">
                <a:moveTo>
                  <a:pt x="0" y="0"/>
                </a:moveTo>
                <a:lnTo>
                  <a:pt x="5473700" y="0"/>
                </a:lnTo>
                <a:lnTo>
                  <a:pt x="5473700" y="5638800"/>
                </a:lnTo>
                <a:lnTo>
                  <a:pt x="0" y="56388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6472491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800100" y="2417553"/>
            <a:ext cx="3633877" cy="3633877"/>
          </a:xfrm>
          <a:custGeom>
            <a:avLst/>
            <a:gdLst>
              <a:gd name="connsiteX0" fmla="*/ 0 w 3633877"/>
              <a:gd name="connsiteY0" fmla="*/ 0 h 3633877"/>
              <a:gd name="connsiteX1" fmla="*/ 3633877 w 3633877"/>
              <a:gd name="connsiteY1" fmla="*/ 0 h 3633877"/>
              <a:gd name="connsiteX2" fmla="*/ 3633877 w 3633877"/>
              <a:gd name="connsiteY2" fmla="*/ 3633877 h 3633877"/>
              <a:gd name="connsiteX3" fmla="*/ 0 w 3633877"/>
              <a:gd name="connsiteY3" fmla="*/ 3633877 h 3633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877" h="3633877">
                <a:moveTo>
                  <a:pt x="0" y="0"/>
                </a:moveTo>
                <a:lnTo>
                  <a:pt x="3633877" y="0"/>
                </a:lnTo>
                <a:lnTo>
                  <a:pt x="3633877" y="3633877"/>
                </a:lnTo>
                <a:lnTo>
                  <a:pt x="0" y="3633877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603090" y="2417553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4603090" y="4323452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8078547" y="2417553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8078547" y="4323452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562763181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6000" y="609600"/>
            <a:ext cx="5473700" cy="5638800"/>
          </a:xfrm>
          <a:custGeom>
            <a:avLst/>
            <a:gdLst>
              <a:gd name="connsiteX0" fmla="*/ 0 w 5473700"/>
              <a:gd name="connsiteY0" fmla="*/ 0 h 5638800"/>
              <a:gd name="connsiteX1" fmla="*/ 5473700 w 5473700"/>
              <a:gd name="connsiteY1" fmla="*/ 0 h 5638800"/>
              <a:gd name="connsiteX2" fmla="*/ 5473700 w 5473700"/>
              <a:gd name="connsiteY2" fmla="*/ 5638800 h 5638800"/>
              <a:gd name="connsiteX3" fmla="*/ 0 w 5473700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3700" h="5638800">
                <a:moveTo>
                  <a:pt x="0" y="0"/>
                </a:moveTo>
                <a:lnTo>
                  <a:pt x="5473700" y="0"/>
                </a:lnTo>
                <a:lnTo>
                  <a:pt x="5473700" y="5638800"/>
                </a:lnTo>
                <a:lnTo>
                  <a:pt x="0" y="56388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68644254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7513" cy="6858000"/>
          </a:xfrm>
          <a:custGeom>
            <a:avLst/>
            <a:gdLst>
              <a:gd name="connsiteX0" fmla="*/ 0 w 12177513"/>
              <a:gd name="connsiteY0" fmla="*/ 0 h 6858000"/>
              <a:gd name="connsiteX1" fmla="*/ 12177513 w 12177513"/>
              <a:gd name="connsiteY1" fmla="*/ 0 h 6858000"/>
              <a:gd name="connsiteX2" fmla="*/ 12177513 w 12177513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77513" h="6858000">
                <a:moveTo>
                  <a:pt x="0" y="0"/>
                </a:moveTo>
                <a:lnTo>
                  <a:pt x="12177513" y="0"/>
                </a:lnTo>
                <a:lnTo>
                  <a:pt x="12177513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47061620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1169979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 rtlCol="0">
            <a:noAutofit/>
          </a:bodyPr>
          <a:lstStyle>
            <a:lvl1pPr>
              <a:defRPr lang="id-ID" sz="1100" b="0" i="0" dirty="0"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775724" y="1603821"/>
            <a:ext cx="2011272" cy="2011272"/>
          </a:xfrm>
          <a:custGeom>
            <a:avLst/>
            <a:gdLst>
              <a:gd name="connsiteX0" fmla="*/ 335219 w 2011272"/>
              <a:gd name="connsiteY0" fmla="*/ 0 h 2011272"/>
              <a:gd name="connsiteX1" fmla="*/ 1676053 w 2011272"/>
              <a:gd name="connsiteY1" fmla="*/ 0 h 2011272"/>
              <a:gd name="connsiteX2" fmla="*/ 2011272 w 2011272"/>
              <a:gd name="connsiteY2" fmla="*/ 335219 h 2011272"/>
              <a:gd name="connsiteX3" fmla="*/ 2011272 w 2011272"/>
              <a:gd name="connsiteY3" fmla="*/ 1676053 h 2011272"/>
              <a:gd name="connsiteX4" fmla="*/ 1676053 w 2011272"/>
              <a:gd name="connsiteY4" fmla="*/ 2011272 h 2011272"/>
              <a:gd name="connsiteX5" fmla="*/ 335219 w 2011272"/>
              <a:gd name="connsiteY5" fmla="*/ 2011272 h 2011272"/>
              <a:gd name="connsiteX6" fmla="*/ 0 w 2011272"/>
              <a:gd name="connsiteY6" fmla="*/ 1676053 h 2011272"/>
              <a:gd name="connsiteX7" fmla="*/ 0 w 2011272"/>
              <a:gd name="connsiteY7" fmla="*/ 335219 h 2011272"/>
              <a:gd name="connsiteX8" fmla="*/ 335219 w 2011272"/>
              <a:gd name="connsiteY8" fmla="*/ 0 h 201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1272" h="2011272">
                <a:moveTo>
                  <a:pt x="335219" y="0"/>
                </a:moveTo>
                <a:lnTo>
                  <a:pt x="1676053" y="0"/>
                </a:lnTo>
                <a:cubicBezTo>
                  <a:pt x="1861189" y="0"/>
                  <a:pt x="2011272" y="150083"/>
                  <a:pt x="2011272" y="335219"/>
                </a:cubicBezTo>
                <a:lnTo>
                  <a:pt x="2011272" y="1676053"/>
                </a:lnTo>
                <a:cubicBezTo>
                  <a:pt x="2011272" y="1861189"/>
                  <a:pt x="1861189" y="2011272"/>
                  <a:pt x="1676053" y="2011272"/>
                </a:cubicBezTo>
                <a:lnTo>
                  <a:pt x="335219" y="2011272"/>
                </a:lnTo>
                <a:cubicBezTo>
                  <a:pt x="150083" y="2011272"/>
                  <a:pt x="0" y="1861189"/>
                  <a:pt x="0" y="1676053"/>
                </a:cubicBezTo>
                <a:lnTo>
                  <a:pt x="0" y="335219"/>
                </a:lnTo>
                <a:cubicBezTo>
                  <a:pt x="0" y="150083"/>
                  <a:pt x="150083" y="0"/>
                  <a:pt x="33521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090364" y="1603821"/>
            <a:ext cx="2011272" cy="2011272"/>
          </a:xfrm>
          <a:custGeom>
            <a:avLst/>
            <a:gdLst>
              <a:gd name="connsiteX0" fmla="*/ 335219 w 2011272"/>
              <a:gd name="connsiteY0" fmla="*/ 0 h 2011272"/>
              <a:gd name="connsiteX1" fmla="*/ 1676053 w 2011272"/>
              <a:gd name="connsiteY1" fmla="*/ 0 h 2011272"/>
              <a:gd name="connsiteX2" fmla="*/ 2011272 w 2011272"/>
              <a:gd name="connsiteY2" fmla="*/ 335219 h 2011272"/>
              <a:gd name="connsiteX3" fmla="*/ 2011272 w 2011272"/>
              <a:gd name="connsiteY3" fmla="*/ 1676053 h 2011272"/>
              <a:gd name="connsiteX4" fmla="*/ 1676053 w 2011272"/>
              <a:gd name="connsiteY4" fmla="*/ 2011272 h 2011272"/>
              <a:gd name="connsiteX5" fmla="*/ 335219 w 2011272"/>
              <a:gd name="connsiteY5" fmla="*/ 2011272 h 2011272"/>
              <a:gd name="connsiteX6" fmla="*/ 0 w 2011272"/>
              <a:gd name="connsiteY6" fmla="*/ 1676053 h 2011272"/>
              <a:gd name="connsiteX7" fmla="*/ 0 w 2011272"/>
              <a:gd name="connsiteY7" fmla="*/ 335219 h 2011272"/>
              <a:gd name="connsiteX8" fmla="*/ 335219 w 2011272"/>
              <a:gd name="connsiteY8" fmla="*/ 0 h 201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1272" h="2011272">
                <a:moveTo>
                  <a:pt x="335219" y="0"/>
                </a:moveTo>
                <a:lnTo>
                  <a:pt x="1676053" y="0"/>
                </a:lnTo>
                <a:cubicBezTo>
                  <a:pt x="1861189" y="0"/>
                  <a:pt x="2011272" y="150083"/>
                  <a:pt x="2011272" y="335219"/>
                </a:cubicBezTo>
                <a:lnTo>
                  <a:pt x="2011272" y="1676053"/>
                </a:lnTo>
                <a:cubicBezTo>
                  <a:pt x="2011272" y="1861189"/>
                  <a:pt x="1861189" y="2011272"/>
                  <a:pt x="1676053" y="2011272"/>
                </a:cubicBezTo>
                <a:lnTo>
                  <a:pt x="335219" y="2011272"/>
                </a:lnTo>
                <a:cubicBezTo>
                  <a:pt x="150083" y="2011272"/>
                  <a:pt x="0" y="1861189"/>
                  <a:pt x="0" y="1676053"/>
                </a:cubicBezTo>
                <a:lnTo>
                  <a:pt x="0" y="335219"/>
                </a:lnTo>
                <a:cubicBezTo>
                  <a:pt x="0" y="150083"/>
                  <a:pt x="150083" y="0"/>
                  <a:pt x="33521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405004" y="1603821"/>
            <a:ext cx="2011272" cy="2011272"/>
          </a:xfrm>
          <a:custGeom>
            <a:avLst/>
            <a:gdLst>
              <a:gd name="connsiteX0" fmla="*/ 335219 w 2011272"/>
              <a:gd name="connsiteY0" fmla="*/ 0 h 2011272"/>
              <a:gd name="connsiteX1" fmla="*/ 1676053 w 2011272"/>
              <a:gd name="connsiteY1" fmla="*/ 0 h 2011272"/>
              <a:gd name="connsiteX2" fmla="*/ 2011272 w 2011272"/>
              <a:gd name="connsiteY2" fmla="*/ 335219 h 2011272"/>
              <a:gd name="connsiteX3" fmla="*/ 2011272 w 2011272"/>
              <a:gd name="connsiteY3" fmla="*/ 1676053 h 2011272"/>
              <a:gd name="connsiteX4" fmla="*/ 1676053 w 2011272"/>
              <a:gd name="connsiteY4" fmla="*/ 2011272 h 2011272"/>
              <a:gd name="connsiteX5" fmla="*/ 335219 w 2011272"/>
              <a:gd name="connsiteY5" fmla="*/ 2011272 h 2011272"/>
              <a:gd name="connsiteX6" fmla="*/ 0 w 2011272"/>
              <a:gd name="connsiteY6" fmla="*/ 1676053 h 2011272"/>
              <a:gd name="connsiteX7" fmla="*/ 0 w 2011272"/>
              <a:gd name="connsiteY7" fmla="*/ 335219 h 2011272"/>
              <a:gd name="connsiteX8" fmla="*/ 335219 w 2011272"/>
              <a:gd name="connsiteY8" fmla="*/ 0 h 201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1272" h="2011272">
                <a:moveTo>
                  <a:pt x="335219" y="0"/>
                </a:moveTo>
                <a:lnTo>
                  <a:pt x="1676053" y="0"/>
                </a:lnTo>
                <a:cubicBezTo>
                  <a:pt x="1861189" y="0"/>
                  <a:pt x="2011272" y="150083"/>
                  <a:pt x="2011272" y="335219"/>
                </a:cubicBezTo>
                <a:lnTo>
                  <a:pt x="2011272" y="1676053"/>
                </a:lnTo>
                <a:cubicBezTo>
                  <a:pt x="2011272" y="1861189"/>
                  <a:pt x="1861189" y="2011272"/>
                  <a:pt x="1676053" y="2011272"/>
                </a:cubicBezTo>
                <a:lnTo>
                  <a:pt x="335219" y="2011272"/>
                </a:lnTo>
                <a:cubicBezTo>
                  <a:pt x="150083" y="2011272"/>
                  <a:pt x="0" y="1861189"/>
                  <a:pt x="0" y="1676053"/>
                </a:cubicBezTo>
                <a:lnTo>
                  <a:pt x="0" y="335219"/>
                </a:lnTo>
                <a:cubicBezTo>
                  <a:pt x="0" y="150083"/>
                  <a:pt x="150083" y="0"/>
                  <a:pt x="33521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11503046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 rtlCol="0">
            <a:noAutofit/>
          </a:bodyPr>
          <a:lstStyle>
            <a:lvl1pPr>
              <a:defRPr lang="id-ID" sz="1100" b="0" i="0" dirty="0"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100753" y="1739900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5853" y="1739900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510953" y="1739900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216053" y="1739900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75196066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 rtlCol="0">
            <a:noAutofit/>
          </a:bodyPr>
          <a:lstStyle>
            <a:lvl1pPr>
              <a:defRPr lang="id-ID" sz="1100" b="0" i="0" dirty="0"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100753" y="3885988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5853" y="3885988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510953" y="3885988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216053" y="3885988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62440666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 rtlCol="0">
            <a:noAutofit/>
          </a:bodyPr>
          <a:lstStyle>
            <a:lvl1pPr>
              <a:defRPr lang="id-ID" sz="1100" b="0" i="0" dirty="0"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100752" y="1739899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5852" y="4012987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510952" y="1739899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216052" y="4012987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16351260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 rtlCol="0">
            <a:noAutofit/>
          </a:bodyPr>
          <a:lstStyle>
            <a:lvl1pPr>
              <a:defRPr lang="id-ID" sz="1100" b="0" i="0" dirty="0"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100752" y="4012987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5852" y="1739899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510952" y="4012987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216052" y="1739899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03345951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lang="id-ID" sz="1100" b="0" i="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17004" y="2035380"/>
            <a:ext cx="1396724" cy="1407466"/>
          </a:xfrm>
          <a:custGeom>
            <a:avLst/>
            <a:gdLst>
              <a:gd name="connsiteX0" fmla="*/ 698362 w 1396724"/>
              <a:gd name="connsiteY0" fmla="*/ 0 h 1407466"/>
              <a:gd name="connsiteX1" fmla="*/ 1396724 w 1396724"/>
              <a:gd name="connsiteY1" fmla="*/ 703733 h 1407466"/>
              <a:gd name="connsiteX2" fmla="*/ 698362 w 1396724"/>
              <a:gd name="connsiteY2" fmla="*/ 1407466 h 1407466"/>
              <a:gd name="connsiteX3" fmla="*/ 0 w 1396724"/>
              <a:gd name="connsiteY3" fmla="*/ 703733 h 1407466"/>
              <a:gd name="connsiteX4" fmla="*/ 698362 w 1396724"/>
              <a:gd name="connsiteY4" fmla="*/ 0 h 140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6724" h="1407466">
                <a:moveTo>
                  <a:pt x="698362" y="0"/>
                </a:moveTo>
                <a:cubicBezTo>
                  <a:pt x="1084057" y="0"/>
                  <a:pt x="1396724" y="315072"/>
                  <a:pt x="1396724" y="703733"/>
                </a:cubicBezTo>
                <a:cubicBezTo>
                  <a:pt x="1396724" y="1092394"/>
                  <a:pt x="1084057" y="1407466"/>
                  <a:pt x="698362" y="1407466"/>
                </a:cubicBezTo>
                <a:cubicBezTo>
                  <a:pt x="312667" y="1407466"/>
                  <a:pt x="0" y="1092394"/>
                  <a:pt x="0" y="703733"/>
                </a:cubicBezTo>
                <a:cubicBezTo>
                  <a:pt x="0" y="315072"/>
                  <a:pt x="312667" y="0"/>
                  <a:pt x="698362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317004" y="4318950"/>
            <a:ext cx="1396724" cy="1407466"/>
          </a:xfrm>
          <a:custGeom>
            <a:avLst/>
            <a:gdLst>
              <a:gd name="connsiteX0" fmla="*/ 698362 w 1396724"/>
              <a:gd name="connsiteY0" fmla="*/ 0 h 1407466"/>
              <a:gd name="connsiteX1" fmla="*/ 1396724 w 1396724"/>
              <a:gd name="connsiteY1" fmla="*/ 703733 h 1407466"/>
              <a:gd name="connsiteX2" fmla="*/ 698362 w 1396724"/>
              <a:gd name="connsiteY2" fmla="*/ 1407466 h 1407466"/>
              <a:gd name="connsiteX3" fmla="*/ 0 w 1396724"/>
              <a:gd name="connsiteY3" fmla="*/ 703733 h 1407466"/>
              <a:gd name="connsiteX4" fmla="*/ 698362 w 1396724"/>
              <a:gd name="connsiteY4" fmla="*/ 0 h 140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6724" h="1407466">
                <a:moveTo>
                  <a:pt x="698362" y="0"/>
                </a:moveTo>
                <a:cubicBezTo>
                  <a:pt x="1084057" y="0"/>
                  <a:pt x="1396724" y="315072"/>
                  <a:pt x="1396724" y="703733"/>
                </a:cubicBezTo>
                <a:cubicBezTo>
                  <a:pt x="1396724" y="1092394"/>
                  <a:pt x="1084057" y="1407466"/>
                  <a:pt x="698362" y="1407466"/>
                </a:cubicBezTo>
                <a:cubicBezTo>
                  <a:pt x="312667" y="1407466"/>
                  <a:pt x="0" y="1092394"/>
                  <a:pt x="0" y="703733"/>
                </a:cubicBezTo>
                <a:cubicBezTo>
                  <a:pt x="0" y="315072"/>
                  <a:pt x="312667" y="0"/>
                  <a:pt x="698362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6666879" y="4318950"/>
            <a:ext cx="1396724" cy="1407466"/>
          </a:xfrm>
          <a:custGeom>
            <a:avLst/>
            <a:gdLst>
              <a:gd name="connsiteX0" fmla="*/ 698362 w 1396724"/>
              <a:gd name="connsiteY0" fmla="*/ 0 h 1407466"/>
              <a:gd name="connsiteX1" fmla="*/ 1396724 w 1396724"/>
              <a:gd name="connsiteY1" fmla="*/ 703733 h 1407466"/>
              <a:gd name="connsiteX2" fmla="*/ 698362 w 1396724"/>
              <a:gd name="connsiteY2" fmla="*/ 1407466 h 1407466"/>
              <a:gd name="connsiteX3" fmla="*/ 0 w 1396724"/>
              <a:gd name="connsiteY3" fmla="*/ 703733 h 1407466"/>
              <a:gd name="connsiteX4" fmla="*/ 698362 w 1396724"/>
              <a:gd name="connsiteY4" fmla="*/ 0 h 140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6724" h="1407466">
                <a:moveTo>
                  <a:pt x="698362" y="0"/>
                </a:moveTo>
                <a:cubicBezTo>
                  <a:pt x="1084057" y="0"/>
                  <a:pt x="1396724" y="315072"/>
                  <a:pt x="1396724" y="703733"/>
                </a:cubicBezTo>
                <a:cubicBezTo>
                  <a:pt x="1396724" y="1092394"/>
                  <a:pt x="1084057" y="1407466"/>
                  <a:pt x="698362" y="1407466"/>
                </a:cubicBezTo>
                <a:cubicBezTo>
                  <a:pt x="312667" y="1407466"/>
                  <a:pt x="0" y="1092394"/>
                  <a:pt x="0" y="703733"/>
                </a:cubicBezTo>
                <a:cubicBezTo>
                  <a:pt x="0" y="315072"/>
                  <a:pt x="312667" y="0"/>
                  <a:pt x="698362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666879" y="2035380"/>
            <a:ext cx="1396724" cy="1407466"/>
          </a:xfrm>
          <a:custGeom>
            <a:avLst/>
            <a:gdLst>
              <a:gd name="connsiteX0" fmla="*/ 698362 w 1396724"/>
              <a:gd name="connsiteY0" fmla="*/ 0 h 1407466"/>
              <a:gd name="connsiteX1" fmla="*/ 1396724 w 1396724"/>
              <a:gd name="connsiteY1" fmla="*/ 703733 h 1407466"/>
              <a:gd name="connsiteX2" fmla="*/ 698362 w 1396724"/>
              <a:gd name="connsiteY2" fmla="*/ 1407466 h 1407466"/>
              <a:gd name="connsiteX3" fmla="*/ 0 w 1396724"/>
              <a:gd name="connsiteY3" fmla="*/ 703733 h 1407466"/>
              <a:gd name="connsiteX4" fmla="*/ 698362 w 1396724"/>
              <a:gd name="connsiteY4" fmla="*/ 0 h 140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6724" h="1407466">
                <a:moveTo>
                  <a:pt x="698362" y="0"/>
                </a:moveTo>
                <a:cubicBezTo>
                  <a:pt x="1084057" y="0"/>
                  <a:pt x="1396724" y="315072"/>
                  <a:pt x="1396724" y="703733"/>
                </a:cubicBezTo>
                <a:cubicBezTo>
                  <a:pt x="1396724" y="1092394"/>
                  <a:pt x="1084057" y="1407466"/>
                  <a:pt x="698362" y="1407466"/>
                </a:cubicBezTo>
                <a:cubicBezTo>
                  <a:pt x="312667" y="1407466"/>
                  <a:pt x="0" y="1092394"/>
                  <a:pt x="0" y="703733"/>
                </a:cubicBezTo>
                <a:cubicBezTo>
                  <a:pt x="0" y="315072"/>
                  <a:pt x="312667" y="0"/>
                  <a:pt x="698362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68952339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lang="id-ID" sz="1100" b="0" i="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1091893" y="2134273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091893" y="4417845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4652700" y="4417845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8204398" y="4417845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651160" y="2134274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8204398" y="2134274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94919906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800100" y="2417553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7"/>
          </p:nvPr>
        </p:nvSpPr>
        <p:spPr>
          <a:xfrm>
            <a:off x="800100" y="4323452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8"/>
          </p:nvPr>
        </p:nvSpPr>
        <p:spPr>
          <a:xfrm>
            <a:off x="4275557" y="2417553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9"/>
          </p:nvPr>
        </p:nvSpPr>
        <p:spPr>
          <a:xfrm>
            <a:off x="4275557" y="4323452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7758023" y="2417553"/>
            <a:ext cx="3633877" cy="3633877"/>
          </a:xfrm>
          <a:custGeom>
            <a:avLst/>
            <a:gdLst>
              <a:gd name="connsiteX0" fmla="*/ 0 w 3633877"/>
              <a:gd name="connsiteY0" fmla="*/ 0 h 3633877"/>
              <a:gd name="connsiteX1" fmla="*/ 3633877 w 3633877"/>
              <a:gd name="connsiteY1" fmla="*/ 0 h 3633877"/>
              <a:gd name="connsiteX2" fmla="*/ 3633877 w 3633877"/>
              <a:gd name="connsiteY2" fmla="*/ 3633877 h 3633877"/>
              <a:gd name="connsiteX3" fmla="*/ 0 w 3633877"/>
              <a:gd name="connsiteY3" fmla="*/ 3633877 h 3633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877" h="3633877">
                <a:moveTo>
                  <a:pt x="0" y="0"/>
                </a:moveTo>
                <a:lnTo>
                  <a:pt x="3633877" y="0"/>
                </a:lnTo>
                <a:lnTo>
                  <a:pt x="3633877" y="3633877"/>
                </a:lnTo>
                <a:lnTo>
                  <a:pt x="0" y="3633877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28875717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426200" y="788275"/>
            <a:ext cx="1701800" cy="1701800"/>
          </a:xfrm>
          <a:custGeom>
            <a:avLst/>
            <a:gdLst>
              <a:gd name="connsiteX0" fmla="*/ 850900 w 1701800"/>
              <a:gd name="connsiteY0" fmla="*/ 0 h 1701800"/>
              <a:gd name="connsiteX1" fmla="*/ 1701800 w 1701800"/>
              <a:gd name="connsiteY1" fmla="*/ 850900 h 1701800"/>
              <a:gd name="connsiteX2" fmla="*/ 850900 w 1701800"/>
              <a:gd name="connsiteY2" fmla="*/ 1701800 h 1701800"/>
              <a:gd name="connsiteX3" fmla="*/ 0 w 1701800"/>
              <a:gd name="connsiteY3" fmla="*/ 850900 h 1701800"/>
              <a:gd name="connsiteX4" fmla="*/ 850900 w 1701800"/>
              <a:gd name="connsiteY4" fmla="*/ 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800" h="1701800">
                <a:moveTo>
                  <a:pt x="850900" y="0"/>
                </a:moveTo>
                <a:cubicBezTo>
                  <a:pt x="1320839" y="0"/>
                  <a:pt x="1701800" y="380961"/>
                  <a:pt x="1701800" y="850900"/>
                </a:cubicBezTo>
                <a:cubicBezTo>
                  <a:pt x="1701800" y="1320839"/>
                  <a:pt x="1320839" y="1701800"/>
                  <a:pt x="850900" y="1701800"/>
                </a:cubicBezTo>
                <a:cubicBezTo>
                  <a:pt x="380961" y="1701800"/>
                  <a:pt x="0" y="1320839"/>
                  <a:pt x="0" y="850900"/>
                </a:cubicBezTo>
                <a:cubicBezTo>
                  <a:pt x="0" y="380961"/>
                  <a:pt x="380961" y="0"/>
                  <a:pt x="850900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426200" y="3340100"/>
            <a:ext cx="1701800" cy="1701800"/>
          </a:xfrm>
          <a:custGeom>
            <a:avLst/>
            <a:gdLst>
              <a:gd name="connsiteX0" fmla="*/ 850900 w 1701800"/>
              <a:gd name="connsiteY0" fmla="*/ 0 h 1701800"/>
              <a:gd name="connsiteX1" fmla="*/ 1701800 w 1701800"/>
              <a:gd name="connsiteY1" fmla="*/ 850900 h 1701800"/>
              <a:gd name="connsiteX2" fmla="*/ 850900 w 1701800"/>
              <a:gd name="connsiteY2" fmla="*/ 1701800 h 1701800"/>
              <a:gd name="connsiteX3" fmla="*/ 0 w 1701800"/>
              <a:gd name="connsiteY3" fmla="*/ 850900 h 1701800"/>
              <a:gd name="connsiteX4" fmla="*/ 850900 w 1701800"/>
              <a:gd name="connsiteY4" fmla="*/ 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800" h="1701800">
                <a:moveTo>
                  <a:pt x="850900" y="0"/>
                </a:moveTo>
                <a:cubicBezTo>
                  <a:pt x="1320839" y="0"/>
                  <a:pt x="1701800" y="380961"/>
                  <a:pt x="1701800" y="850900"/>
                </a:cubicBezTo>
                <a:cubicBezTo>
                  <a:pt x="1701800" y="1320839"/>
                  <a:pt x="1320839" y="1701800"/>
                  <a:pt x="850900" y="1701800"/>
                </a:cubicBezTo>
                <a:cubicBezTo>
                  <a:pt x="380961" y="1701800"/>
                  <a:pt x="0" y="1320839"/>
                  <a:pt x="0" y="850900"/>
                </a:cubicBezTo>
                <a:cubicBezTo>
                  <a:pt x="0" y="380961"/>
                  <a:pt x="380961" y="0"/>
                  <a:pt x="850900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989403538"/>
      </p:ext>
    </p:extLst>
  </p:cSld>
  <p:clrMapOvr>
    <a:masterClrMapping/>
  </p:clrMapOvr>
  <p:transition spd="slow">
    <p:push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863600" y="788275"/>
            <a:ext cx="1701800" cy="1701800"/>
          </a:xfrm>
          <a:custGeom>
            <a:avLst/>
            <a:gdLst>
              <a:gd name="connsiteX0" fmla="*/ 850900 w 1701800"/>
              <a:gd name="connsiteY0" fmla="*/ 0 h 1701800"/>
              <a:gd name="connsiteX1" fmla="*/ 1701800 w 1701800"/>
              <a:gd name="connsiteY1" fmla="*/ 850900 h 1701800"/>
              <a:gd name="connsiteX2" fmla="*/ 850900 w 1701800"/>
              <a:gd name="connsiteY2" fmla="*/ 1701800 h 1701800"/>
              <a:gd name="connsiteX3" fmla="*/ 0 w 1701800"/>
              <a:gd name="connsiteY3" fmla="*/ 850900 h 1701800"/>
              <a:gd name="connsiteX4" fmla="*/ 850900 w 1701800"/>
              <a:gd name="connsiteY4" fmla="*/ 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800" h="1701800">
                <a:moveTo>
                  <a:pt x="850900" y="0"/>
                </a:moveTo>
                <a:cubicBezTo>
                  <a:pt x="1320839" y="0"/>
                  <a:pt x="1701800" y="380961"/>
                  <a:pt x="1701800" y="850900"/>
                </a:cubicBezTo>
                <a:cubicBezTo>
                  <a:pt x="1701800" y="1320839"/>
                  <a:pt x="1320839" y="1701800"/>
                  <a:pt x="850900" y="1701800"/>
                </a:cubicBezTo>
                <a:cubicBezTo>
                  <a:pt x="380961" y="1701800"/>
                  <a:pt x="0" y="1320839"/>
                  <a:pt x="0" y="850900"/>
                </a:cubicBezTo>
                <a:cubicBezTo>
                  <a:pt x="0" y="380961"/>
                  <a:pt x="380961" y="0"/>
                  <a:pt x="850900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63600" y="3340100"/>
            <a:ext cx="1701800" cy="1701800"/>
          </a:xfrm>
          <a:custGeom>
            <a:avLst/>
            <a:gdLst>
              <a:gd name="connsiteX0" fmla="*/ 850900 w 1701800"/>
              <a:gd name="connsiteY0" fmla="*/ 0 h 1701800"/>
              <a:gd name="connsiteX1" fmla="*/ 1701800 w 1701800"/>
              <a:gd name="connsiteY1" fmla="*/ 850900 h 1701800"/>
              <a:gd name="connsiteX2" fmla="*/ 850900 w 1701800"/>
              <a:gd name="connsiteY2" fmla="*/ 1701800 h 1701800"/>
              <a:gd name="connsiteX3" fmla="*/ 0 w 1701800"/>
              <a:gd name="connsiteY3" fmla="*/ 850900 h 1701800"/>
              <a:gd name="connsiteX4" fmla="*/ 850900 w 1701800"/>
              <a:gd name="connsiteY4" fmla="*/ 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800" h="1701800">
                <a:moveTo>
                  <a:pt x="850900" y="0"/>
                </a:moveTo>
                <a:cubicBezTo>
                  <a:pt x="1320839" y="0"/>
                  <a:pt x="1701800" y="380961"/>
                  <a:pt x="1701800" y="850900"/>
                </a:cubicBezTo>
                <a:cubicBezTo>
                  <a:pt x="1701800" y="1320839"/>
                  <a:pt x="1320839" y="1701800"/>
                  <a:pt x="850900" y="1701800"/>
                </a:cubicBezTo>
                <a:cubicBezTo>
                  <a:pt x="380961" y="1701800"/>
                  <a:pt x="0" y="1320839"/>
                  <a:pt x="0" y="850900"/>
                </a:cubicBezTo>
                <a:cubicBezTo>
                  <a:pt x="0" y="380961"/>
                  <a:pt x="380961" y="0"/>
                  <a:pt x="850900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45921085"/>
      </p:ext>
    </p:extLst>
  </p:cSld>
  <p:clrMapOvr>
    <a:masterClrMapping/>
  </p:clrMapOvr>
  <p:transition spd="slow">
    <p:push dir="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800100" y="2417553"/>
            <a:ext cx="3633877" cy="3633877"/>
          </a:xfrm>
          <a:custGeom>
            <a:avLst/>
            <a:gdLst>
              <a:gd name="connsiteX0" fmla="*/ 0 w 3633877"/>
              <a:gd name="connsiteY0" fmla="*/ 0 h 3633877"/>
              <a:gd name="connsiteX1" fmla="*/ 3633877 w 3633877"/>
              <a:gd name="connsiteY1" fmla="*/ 0 h 3633877"/>
              <a:gd name="connsiteX2" fmla="*/ 3633877 w 3633877"/>
              <a:gd name="connsiteY2" fmla="*/ 3633877 h 3633877"/>
              <a:gd name="connsiteX3" fmla="*/ 0 w 3633877"/>
              <a:gd name="connsiteY3" fmla="*/ 3633877 h 3633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877" h="3633877">
                <a:moveTo>
                  <a:pt x="0" y="0"/>
                </a:moveTo>
                <a:lnTo>
                  <a:pt x="3633877" y="0"/>
                </a:lnTo>
                <a:lnTo>
                  <a:pt x="3633877" y="3633877"/>
                </a:lnTo>
                <a:lnTo>
                  <a:pt x="0" y="3633877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603090" y="2417553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4603090" y="4323452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8078547" y="2417553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8078547" y="4323452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41537486"/>
      </p:ext>
    </p:extLst>
  </p:cSld>
  <p:clrMapOvr>
    <a:masterClrMapping/>
  </p:clrMapOvr>
  <p:transition spd="slow">
    <p:push dir="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800100" y="2417553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7"/>
          </p:nvPr>
        </p:nvSpPr>
        <p:spPr>
          <a:xfrm>
            <a:off x="800100" y="4323452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8"/>
          </p:nvPr>
        </p:nvSpPr>
        <p:spPr>
          <a:xfrm>
            <a:off x="4275557" y="2417553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9"/>
          </p:nvPr>
        </p:nvSpPr>
        <p:spPr>
          <a:xfrm>
            <a:off x="4275557" y="4323452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7758023" y="2417553"/>
            <a:ext cx="3633877" cy="3633877"/>
          </a:xfrm>
          <a:custGeom>
            <a:avLst/>
            <a:gdLst>
              <a:gd name="connsiteX0" fmla="*/ 0 w 3633877"/>
              <a:gd name="connsiteY0" fmla="*/ 0 h 3633877"/>
              <a:gd name="connsiteX1" fmla="*/ 3633877 w 3633877"/>
              <a:gd name="connsiteY1" fmla="*/ 0 h 3633877"/>
              <a:gd name="connsiteX2" fmla="*/ 3633877 w 3633877"/>
              <a:gd name="connsiteY2" fmla="*/ 3633877 h 3633877"/>
              <a:gd name="connsiteX3" fmla="*/ 0 w 3633877"/>
              <a:gd name="connsiteY3" fmla="*/ 3633877 h 3633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877" h="3633877">
                <a:moveTo>
                  <a:pt x="0" y="0"/>
                </a:moveTo>
                <a:lnTo>
                  <a:pt x="3633877" y="0"/>
                </a:lnTo>
                <a:lnTo>
                  <a:pt x="3633877" y="3633877"/>
                </a:lnTo>
                <a:lnTo>
                  <a:pt x="0" y="3633877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01282461"/>
      </p:ext>
    </p:extLst>
  </p:cSld>
  <p:clrMapOvr>
    <a:masterClrMapping/>
  </p:clrMapOvr>
  <p:transition spd="slow">
    <p:push dir="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800100" y="2417553"/>
            <a:ext cx="3418216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4384019" y="2417553"/>
            <a:ext cx="3418216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979430" y="2417553"/>
            <a:ext cx="3418216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59388162"/>
      </p:ext>
    </p:extLst>
  </p:cSld>
  <p:clrMapOvr>
    <a:masterClrMapping/>
  </p:clrMapOvr>
  <p:transition spd="slow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800100" y="2417553"/>
            <a:ext cx="2513617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485167" y="2417553"/>
            <a:ext cx="2519360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6181722" y="2417553"/>
            <a:ext cx="2519360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8872532" y="2417553"/>
            <a:ext cx="2519360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75238268"/>
      </p:ext>
    </p:extLst>
  </p:cSld>
  <p:clrMapOvr>
    <a:masterClrMapping/>
  </p:clrMapOvr>
  <p:transition spd="slow">
    <p:push dir="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800100" y="3600450"/>
            <a:ext cx="2993186" cy="245745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800100"/>
            <a:ext cx="5210175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6181725" y="800100"/>
            <a:ext cx="5210175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8398714" y="3600450"/>
            <a:ext cx="2993186" cy="245745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09547042"/>
      </p:ext>
    </p:extLst>
  </p:cSld>
  <p:clrMapOvr>
    <a:masterClrMapping/>
  </p:clrMapOvr>
  <p:transition spd="slow">
    <p:push dir="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800099" y="3429000"/>
            <a:ext cx="5210175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1" y="800100"/>
            <a:ext cx="2993186" cy="245745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8398713" y="800100"/>
            <a:ext cx="2993187" cy="245745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6181724" y="3429000"/>
            <a:ext cx="5210176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48054014"/>
      </p:ext>
    </p:extLst>
  </p:cSld>
  <p:clrMapOvr>
    <a:masterClrMapping/>
  </p:clrMapOvr>
  <p:transition spd="slow">
    <p:push dir="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800100"/>
            <a:ext cx="5295897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095997" y="3429000"/>
            <a:ext cx="5295903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88227257"/>
      </p:ext>
    </p:extLst>
  </p:cSld>
  <p:clrMapOvr>
    <a:masterClrMapping/>
  </p:clrMapOvr>
  <p:transition spd="slow">
    <p:push dir="u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3429000"/>
            <a:ext cx="5295897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095997" y="800100"/>
            <a:ext cx="5295903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0114141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800100" y="2417553"/>
            <a:ext cx="3418216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4384019" y="2417553"/>
            <a:ext cx="3418216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979430" y="2417553"/>
            <a:ext cx="3418216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9334782"/>
      </p:ext>
    </p:extLst>
  </p:cSld>
  <p:clrMapOvr>
    <a:masterClrMapping/>
  </p:clrMapOvr>
  <p:transition spd="slow">
    <p:push dir="u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861296" y="800098"/>
            <a:ext cx="3530598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800098"/>
            <a:ext cx="3530597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330698" y="3428998"/>
            <a:ext cx="3530598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28615866"/>
      </p:ext>
    </p:extLst>
  </p:cSld>
  <p:clrMapOvr>
    <a:masterClrMapping/>
  </p:clrMapOvr>
  <p:transition spd="slow">
    <p:push dir="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861296" y="3428998"/>
            <a:ext cx="3530598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3428998"/>
            <a:ext cx="3530597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330698" y="800098"/>
            <a:ext cx="3530598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253031326"/>
      </p:ext>
    </p:extLst>
  </p:cSld>
  <p:clrMapOvr>
    <a:masterClrMapping/>
  </p:clrMapOvr>
  <p:transition spd="slow">
    <p:push dir="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2" y="0"/>
            <a:ext cx="6096002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6095999" y="3429001"/>
            <a:ext cx="6096002" cy="3428999"/>
          </a:xfrm>
          <a:custGeom>
            <a:avLst/>
            <a:gdLst>
              <a:gd name="connsiteX0" fmla="*/ 0 w 6096002"/>
              <a:gd name="connsiteY0" fmla="*/ 0 h 3428999"/>
              <a:gd name="connsiteX1" fmla="*/ 6096002 w 6096002"/>
              <a:gd name="connsiteY1" fmla="*/ 0 h 3428999"/>
              <a:gd name="connsiteX2" fmla="*/ 6096002 w 6096002"/>
              <a:gd name="connsiteY2" fmla="*/ 3428999 h 3428999"/>
              <a:gd name="connsiteX3" fmla="*/ 0 w 6096002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8999">
                <a:moveTo>
                  <a:pt x="0" y="0"/>
                </a:moveTo>
                <a:lnTo>
                  <a:pt x="6096002" y="0"/>
                </a:lnTo>
                <a:lnTo>
                  <a:pt x="6096002" y="3428999"/>
                </a:lnTo>
                <a:lnTo>
                  <a:pt x="0" y="3428999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82562379"/>
      </p:ext>
    </p:extLst>
  </p:cSld>
  <p:clrMapOvr>
    <a:masterClrMapping/>
  </p:clrMapOvr>
  <p:transition spd="slow">
    <p:push dir="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2" y="3428999"/>
            <a:ext cx="6096002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6095999" y="0"/>
            <a:ext cx="6096002" cy="3428999"/>
          </a:xfrm>
          <a:custGeom>
            <a:avLst/>
            <a:gdLst>
              <a:gd name="connsiteX0" fmla="*/ 0 w 6096002"/>
              <a:gd name="connsiteY0" fmla="*/ 0 h 3428999"/>
              <a:gd name="connsiteX1" fmla="*/ 6096002 w 6096002"/>
              <a:gd name="connsiteY1" fmla="*/ 0 h 3428999"/>
              <a:gd name="connsiteX2" fmla="*/ 6096002 w 6096002"/>
              <a:gd name="connsiteY2" fmla="*/ 3428999 h 3428999"/>
              <a:gd name="connsiteX3" fmla="*/ 0 w 6096002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8999">
                <a:moveTo>
                  <a:pt x="0" y="0"/>
                </a:moveTo>
                <a:lnTo>
                  <a:pt x="6096002" y="0"/>
                </a:lnTo>
                <a:lnTo>
                  <a:pt x="6096002" y="3428999"/>
                </a:lnTo>
                <a:lnTo>
                  <a:pt x="0" y="3428999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26500190"/>
      </p:ext>
    </p:extLst>
  </p:cSld>
  <p:clrMapOvr>
    <a:masterClrMapping/>
  </p:clrMapOvr>
  <p:transition spd="slow">
    <p:push dir="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2" y="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064006" y="342900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28005" y="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09966475"/>
      </p:ext>
    </p:extLst>
  </p:cSld>
  <p:clrMapOvr>
    <a:masterClrMapping/>
  </p:clrMapOvr>
  <p:transition spd="slow">
    <p:push dir="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2" y="342900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064006" y="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28005" y="342900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587977835"/>
      </p:ext>
    </p:extLst>
  </p:cSld>
  <p:clrMapOvr>
    <a:masterClrMapping/>
  </p:clrMapOvr>
  <p:transition spd="slow">
    <p:push dir="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84863" y="1701800"/>
            <a:ext cx="2575611" cy="4384040"/>
          </a:xfrm>
          <a:custGeom>
            <a:avLst/>
            <a:gdLst>
              <a:gd name="connsiteX0" fmla="*/ 0 w 2575611"/>
              <a:gd name="connsiteY0" fmla="*/ 0 h 4384040"/>
              <a:gd name="connsiteX1" fmla="*/ 2575611 w 2575611"/>
              <a:gd name="connsiteY1" fmla="*/ 0 h 4384040"/>
              <a:gd name="connsiteX2" fmla="*/ 2575611 w 2575611"/>
              <a:gd name="connsiteY2" fmla="*/ 4384040 h 4384040"/>
              <a:gd name="connsiteX3" fmla="*/ 0 w 2575611"/>
              <a:gd name="connsiteY3" fmla="*/ 4384040 h 438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611" h="4384040">
                <a:moveTo>
                  <a:pt x="0" y="0"/>
                </a:moveTo>
                <a:lnTo>
                  <a:pt x="2575611" y="0"/>
                </a:lnTo>
                <a:lnTo>
                  <a:pt x="2575611" y="4384040"/>
                </a:lnTo>
                <a:lnTo>
                  <a:pt x="0" y="438404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778189" y="1701800"/>
            <a:ext cx="2575611" cy="4384040"/>
          </a:xfrm>
          <a:custGeom>
            <a:avLst/>
            <a:gdLst>
              <a:gd name="connsiteX0" fmla="*/ 0 w 2575611"/>
              <a:gd name="connsiteY0" fmla="*/ 0 h 4384040"/>
              <a:gd name="connsiteX1" fmla="*/ 2575611 w 2575611"/>
              <a:gd name="connsiteY1" fmla="*/ 0 h 4384040"/>
              <a:gd name="connsiteX2" fmla="*/ 2575611 w 2575611"/>
              <a:gd name="connsiteY2" fmla="*/ 4384040 h 4384040"/>
              <a:gd name="connsiteX3" fmla="*/ 0 w 2575611"/>
              <a:gd name="connsiteY3" fmla="*/ 4384040 h 438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611" h="4384040">
                <a:moveTo>
                  <a:pt x="0" y="0"/>
                </a:moveTo>
                <a:lnTo>
                  <a:pt x="2575611" y="0"/>
                </a:lnTo>
                <a:lnTo>
                  <a:pt x="2575611" y="4384040"/>
                </a:lnTo>
                <a:lnTo>
                  <a:pt x="0" y="438404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0323321"/>
      </p:ext>
    </p:extLst>
  </p:cSld>
  <p:clrMapOvr>
    <a:masterClrMapping/>
  </p:clrMapOvr>
  <p:transition spd="slow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38200" y="1701800"/>
            <a:ext cx="2575611" cy="4384040"/>
          </a:xfrm>
          <a:custGeom>
            <a:avLst/>
            <a:gdLst>
              <a:gd name="connsiteX0" fmla="*/ 0 w 2575611"/>
              <a:gd name="connsiteY0" fmla="*/ 0 h 4384040"/>
              <a:gd name="connsiteX1" fmla="*/ 2575611 w 2575611"/>
              <a:gd name="connsiteY1" fmla="*/ 0 h 4384040"/>
              <a:gd name="connsiteX2" fmla="*/ 2575611 w 2575611"/>
              <a:gd name="connsiteY2" fmla="*/ 4384040 h 4384040"/>
              <a:gd name="connsiteX3" fmla="*/ 0 w 2575611"/>
              <a:gd name="connsiteY3" fmla="*/ 4384040 h 438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611" h="4384040">
                <a:moveTo>
                  <a:pt x="0" y="0"/>
                </a:moveTo>
                <a:lnTo>
                  <a:pt x="2575611" y="0"/>
                </a:lnTo>
                <a:lnTo>
                  <a:pt x="2575611" y="4384040"/>
                </a:lnTo>
                <a:lnTo>
                  <a:pt x="0" y="438404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131526" y="1701800"/>
            <a:ext cx="2575611" cy="4384040"/>
          </a:xfrm>
          <a:custGeom>
            <a:avLst/>
            <a:gdLst>
              <a:gd name="connsiteX0" fmla="*/ 0 w 2575611"/>
              <a:gd name="connsiteY0" fmla="*/ 0 h 4384040"/>
              <a:gd name="connsiteX1" fmla="*/ 2575611 w 2575611"/>
              <a:gd name="connsiteY1" fmla="*/ 0 h 4384040"/>
              <a:gd name="connsiteX2" fmla="*/ 2575611 w 2575611"/>
              <a:gd name="connsiteY2" fmla="*/ 4384040 h 4384040"/>
              <a:gd name="connsiteX3" fmla="*/ 0 w 2575611"/>
              <a:gd name="connsiteY3" fmla="*/ 4384040 h 438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611" h="4384040">
                <a:moveTo>
                  <a:pt x="0" y="0"/>
                </a:moveTo>
                <a:lnTo>
                  <a:pt x="2575611" y="0"/>
                </a:lnTo>
                <a:lnTo>
                  <a:pt x="2575611" y="4384040"/>
                </a:lnTo>
                <a:lnTo>
                  <a:pt x="0" y="438404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8814284"/>
      </p:ext>
    </p:extLst>
  </p:cSld>
  <p:clrMapOvr>
    <a:masterClrMapping/>
  </p:clrMapOvr>
  <p:transition spd="slow">
    <p:push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057775" y="1914525"/>
            <a:ext cx="2076450" cy="2076450"/>
          </a:xfrm>
          <a:custGeom>
            <a:avLst/>
            <a:gdLst>
              <a:gd name="connsiteX0" fmla="*/ 1038225 w 2076450"/>
              <a:gd name="connsiteY0" fmla="*/ 0 h 2076450"/>
              <a:gd name="connsiteX1" fmla="*/ 2076450 w 2076450"/>
              <a:gd name="connsiteY1" fmla="*/ 1038225 h 2076450"/>
              <a:gd name="connsiteX2" fmla="*/ 1038225 w 2076450"/>
              <a:gd name="connsiteY2" fmla="*/ 2076450 h 2076450"/>
              <a:gd name="connsiteX3" fmla="*/ 0 w 2076450"/>
              <a:gd name="connsiteY3" fmla="*/ 1038225 h 2076450"/>
              <a:gd name="connsiteX4" fmla="*/ 1038225 w 2076450"/>
              <a:gd name="connsiteY4" fmla="*/ 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6450" h="2076450">
                <a:moveTo>
                  <a:pt x="1038225" y="0"/>
                </a:moveTo>
                <a:cubicBezTo>
                  <a:pt x="1611621" y="0"/>
                  <a:pt x="2076450" y="464829"/>
                  <a:pt x="2076450" y="1038225"/>
                </a:cubicBezTo>
                <a:cubicBezTo>
                  <a:pt x="2076450" y="1611621"/>
                  <a:pt x="1611621" y="2076450"/>
                  <a:pt x="1038225" y="2076450"/>
                </a:cubicBezTo>
                <a:cubicBezTo>
                  <a:pt x="464829" y="2076450"/>
                  <a:pt x="0" y="1611621"/>
                  <a:pt x="0" y="1038225"/>
                </a:cubicBezTo>
                <a:cubicBezTo>
                  <a:pt x="0" y="464829"/>
                  <a:pt x="464829" y="0"/>
                  <a:pt x="1038225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23176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lang="id-ID" sz="1100" b="0" i="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1" y="1803400"/>
            <a:ext cx="6096000" cy="4013200"/>
          </a:xfrm>
          <a:custGeom>
            <a:avLst/>
            <a:gdLst>
              <a:gd name="connsiteX0" fmla="*/ 0 w 6096000"/>
              <a:gd name="connsiteY0" fmla="*/ 0 h 4013200"/>
              <a:gd name="connsiteX1" fmla="*/ 6096000 w 6096000"/>
              <a:gd name="connsiteY1" fmla="*/ 0 h 4013200"/>
              <a:gd name="connsiteX2" fmla="*/ 6096000 w 6096000"/>
              <a:gd name="connsiteY2" fmla="*/ 4013200 h 4013200"/>
              <a:gd name="connsiteX3" fmla="*/ 0 w 6096000"/>
              <a:gd name="connsiteY3" fmla="*/ 40132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4013200">
                <a:moveTo>
                  <a:pt x="0" y="0"/>
                </a:moveTo>
                <a:lnTo>
                  <a:pt x="6096000" y="0"/>
                </a:lnTo>
                <a:lnTo>
                  <a:pt x="6096000" y="4013200"/>
                </a:lnTo>
                <a:lnTo>
                  <a:pt x="0" y="40132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14245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800100" y="2417553"/>
            <a:ext cx="2513617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485167" y="2417553"/>
            <a:ext cx="2519360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6181722" y="2417553"/>
            <a:ext cx="2519360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8872532" y="2417553"/>
            <a:ext cx="2519360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6928105"/>
      </p:ext>
    </p:extLst>
  </p:cSld>
  <p:clrMapOvr>
    <a:masterClrMapping/>
  </p:clrMapOvr>
  <p:transition spd="slow">
    <p:push dir="u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2017485"/>
            <a:ext cx="12192000" cy="8875486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553961204"/>
      </p:ext>
    </p:extLst>
  </p:cSld>
  <p:clrMapOvr>
    <a:masterClrMapping/>
  </p:clrMapOvr>
  <p:transition spd="slow">
    <p:push dir="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h from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943100" y="0"/>
            <a:ext cx="141351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74297072"/>
      </p:ext>
    </p:extLst>
  </p:cSld>
  <p:clrMapOvr>
    <a:masterClrMapping/>
  </p:clrMapOvr>
  <p:transition spd="slow">
    <p:push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67199" y="-3378199"/>
            <a:ext cx="7924800" cy="10236198"/>
          </a:xfrm>
          <a:custGeom>
            <a:avLst/>
            <a:gdLst>
              <a:gd name="connsiteX0" fmla="*/ 0 w 7924800"/>
              <a:gd name="connsiteY0" fmla="*/ 0 h 10236198"/>
              <a:gd name="connsiteX1" fmla="*/ 7924800 w 7924800"/>
              <a:gd name="connsiteY1" fmla="*/ 0 h 10236198"/>
              <a:gd name="connsiteX2" fmla="*/ 7924800 w 7924800"/>
              <a:gd name="connsiteY2" fmla="*/ 10236198 h 10236198"/>
              <a:gd name="connsiteX3" fmla="*/ 0 w 7924800"/>
              <a:gd name="connsiteY3" fmla="*/ 10236198 h 1023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10236198">
                <a:moveTo>
                  <a:pt x="0" y="0"/>
                </a:moveTo>
                <a:lnTo>
                  <a:pt x="7924800" y="0"/>
                </a:lnTo>
                <a:lnTo>
                  <a:pt x="7924800" y="10236198"/>
                </a:lnTo>
                <a:lnTo>
                  <a:pt x="0" y="1023619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67837824"/>
      </p:ext>
    </p:extLst>
  </p:cSld>
  <p:clrMapOvr>
    <a:masterClrMapping/>
  </p:clrMapOvr>
  <p:transition spd="slow">
    <p:push dir="u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3378199"/>
            <a:ext cx="7924800" cy="10236198"/>
          </a:xfrm>
          <a:custGeom>
            <a:avLst/>
            <a:gdLst>
              <a:gd name="connsiteX0" fmla="*/ 0 w 7924800"/>
              <a:gd name="connsiteY0" fmla="*/ 0 h 10236198"/>
              <a:gd name="connsiteX1" fmla="*/ 7924800 w 7924800"/>
              <a:gd name="connsiteY1" fmla="*/ 0 h 10236198"/>
              <a:gd name="connsiteX2" fmla="*/ 7924800 w 7924800"/>
              <a:gd name="connsiteY2" fmla="*/ 10236198 h 10236198"/>
              <a:gd name="connsiteX3" fmla="*/ 0 w 7924800"/>
              <a:gd name="connsiteY3" fmla="*/ 10236198 h 1023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10236198">
                <a:moveTo>
                  <a:pt x="0" y="0"/>
                </a:moveTo>
                <a:lnTo>
                  <a:pt x="7924800" y="0"/>
                </a:lnTo>
                <a:lnTo>
                  <a:pt x="7924800" y="10236198"/>
                </a:lnTo>
                <a:lnTo>
                  <a:pt x="0" y="1023619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26491173"/>
      </p:ext>
    </p:extLst>
  </p:cSld>
  <p:clrMapOvr>
    <a:masterClrMapping/>
  </p:clrMapOvr>
  <p:transition spd="slow">
    <p:push dir="u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98052772"/>
      </p:ext>
    </p:extLst>
  </p:cSld>
  <p:clrMapOvr>
    <a:masterClrMapping/>
  </p:clrMapOvr>
  <p:transition spd="slow">
    <p:push dir="r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7349467"/>
      </p:ext>
    </p:extLst>
  </p:cSld>
  <p:clrMapOvr>
    <a:masterClrMapping/>
  </p:clrMapOvr>
  <p:transition spd="slow">
    <p:push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69401394"/>
      </p:ext>
    </p:extLst>
  </p:cSld>
  <p:clrMapOvr>
    <a:masterClrMapping/>
  </p:clrMapOvr>
  <p:transition spd="slow">
    <p:push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128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44492634"/>
      </p:ext>
    </p:extLst>
  </p:cSld>
  <p:clrMapOvr>
    <a:masterClrMapping/>
  </p:clrMapOvr>
  <p:transition spd="slow">
    <p:push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379746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440946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502148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39525991"/>
      </p:ext>
    </p:extLst>
  </p:cSld>
  <p:clrMapOvr>
    <a:masterClrMapping/>
  </p:clrMapOvr>
  <p:transition spd="slow">
    <p:push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379746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440946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502148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73888139"/>
      </p:ext>
    </p:extLst>
  </p:cSld>
  <p:clrMapOvr>
    <a:masterClrMapping/>
  </p:clrMapOvr>
  <p:transition spd="slow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800100" y="3600450"/>
            <a:ext cx="2993186" cy="245745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800100"/>
            <a:ext cx="5210175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6181725" y="800100"/>
            <a:ext cx="5210175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8398714" y="3600450"/>
            <a:ext cx="2993186" cy="245745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53842032"/>
      </p:ext>
    </p:extLst>
  </p:cSld>
  <p:clrMapOvr>
    <a:masterClrMapping/>
  </p:clrMapOvr>
  <p:transition spd="slow">
    <p:push dir="u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128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00100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861300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922502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47303670"/>
      </p:ext>
    </p:extLst>
  </p:cSld>
  <p:clrMapOvr>
    <a:masterClrMapping/>
  </p:clrMapOvr>
  <p:transition spd="slow">
    <p:push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128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00100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861300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922502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96964264"/>
      </p:ext>
    </p:extLst>
  </p:cSld>
  <p:clrMapOvr>
    <a:masterClrMapping/>
  </p:clrMapOvr>
  <p:transition spd="slow">
    <p:push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132440" y="800098"/>
            <a:ext cx="3435009" cy="344804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32440" y="4419597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927490" y="4419597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751941" y="4419597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751941" y="2600321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1941" y="814377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33735878"/>
      </p:ext>
    </p:extLst>
  </p:cSld>
  <p:clrMapOvr>
    <a:masterClrMapping/>
  </p:clrMapOvr>
  <p:transition spd="slow">
    <p:push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956888" y="2619377"/>
            <a:ext cx="3435009" cy="344804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751939" y="81437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956886" y="81437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32438" y="81437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132438" y="2605086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32438" y="4402271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940066445"/>
      </p:ext>
    </p:extLst>
  </p:cSld>
  <p:clrMapOvr>
    <a:masterClrMapping/>
  </p:clrMapOvr>
  <p:transition spd="slow">
    <p:push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00100" y="790576"/>
            <a:ext cx="3435009" cy="344804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419602" y="81437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419602" y="2624130"/>
            <a:ext cx="1639958" cy="1614493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419602" y="441959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2595151" y="4419596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00101" y="4402271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941335929"/>
      </p:ext>
    </p:extLst>
  </p:cSld>
  <p:clrMapOvr>
    <a:masterClrMapping/>
  </p:clrMapOvr>
  <p:transition spd="slow">
    <p:push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24553" y="2602042"/>
            <a:ext cx="3435009" cy="344804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419604" y="806575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24551" y="823241"/>
            <a:ext cx="1639958" cy="1614493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00100" y="798378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00100" y="2616328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00100" y="4411794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38667361"/>
      </p:ext>
    </p:extLst>
  </p:cSld>
  <p:clrMapOvr>
    <a:masterClrMapping/>
  </p:clrMapOvr>
  <p:transition spd="slow">
    <p:push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34290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34290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93633396"/>
      </p:ext>
    </p:extLst>
  </p:cSld>
  <p:clrMapOvr>
    <a:masterClrMapping/>
  </p:clrMapOvr>
  <p:transition spd="slow">
    <p:push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099" y="34290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3" y="34290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63553148"/>
      </p:ext>
    </p:extLst>
  </p:cSld>
  <p:clrMapOvr>
    <a:masterClrMapping/>
  </p:clrMapOvr>
  <p:transition spd="slow">
    <p:push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001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8001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10456030"/>
      </p:ext>
    </p:extLst>
  </p:cSld>
  <p:clrMapOvr>
    <a:masterClrMapping/>
  </p:clrMapOvr>
  <p:transition spd="slow">
    <p:push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8001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4" y="8001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97550652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800099" y="3429000"/>
            <a:ext cx="5210175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1" y="800100"/>
            <a:ext cx="2993186" cy="245745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8398713" y="800100"/>
            <a:ext cx="2993187" cy="245745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6181724" y="3429000"/>
            <a:ext cx="5210176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05361999"/>
      </p:ext>
    </p:extLst>
  </p:cSld>
  <p:clrMapOvr>
    <a:masterClrMapping/>
  </p:clrMapOvr>
  <p:transition spd="slow">
    <p:push dir="u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00100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2786512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126808662"/>
      </p:ext>
    </p:extLst>
  </p:cSld>
  <p:clrMapOvr>
    <a:masterClrMapping/>
  </p:clrMapOvr>
  <p:transition spd="slow">
    <p:push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2786512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800100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34572757"/>
      </p:ext>
    </p:extLst>
  </p:cSld>
  <p:clrMapOvr>
    <a:masterClrMapping/>
  </p:clrMapOvr>
  <p:transition spd="slow">
    <p:push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2" y="800100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6" y="2786512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74459341"/>
      </p:ext>
    </p:extLst>
  </p:cSld>
  <p:clrMapOvr>
    <a:masterClrMapping/>
  </p:clrMapOvr>
  <p:transition spd="slow">
    <p:push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2786512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4" y="800100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70025007"/>
      </p:ext>
    </p:extLst>
  </p:cSld>
  <p:clrMapOvr>
    <a:masterClrMapping/>
  </p:clrMapOvr>
  <p:transition spd="slow">
    <p:push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00100"/>
            <a:ext cx="2562226" cy="2543175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3514724"/>
            <a:ext cx="2562226" cy="2543176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30483895"/>
      </p:ext>
    </p:extLst>
  </p:cSld>
  <p:clrMapOvr>
    <a:masterClrMapping/>
  </p:clrMapOvr>
  <p:transition spd="slow">
    <p:push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3514725"/>
            <a:ext cx="2562226" cy="2543175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800100"/>
            <a:ext cx="2562226" cy="2543176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20634439"/>
      </p:ext>
    </p:extLst>
  </p:cSld>
  <p:clrMapOvr>
    <a:masterClrMapping/>
  </p:clrMapOvr>
  <p:transition spd="slow">
    <p:push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800100"/>
            <a:ext cx="2562226" cy="2543175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4" y="3514724"/>
            <a:ext cx="2562226" cy="2543176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17085763"/>
      </p:ext>
    </p:extLst>
  </p:cSld>
  <p:clrMapOvr>
    <a:masterClrMapping/>
  </p:clrMapOvr>
  <p:transition spd="slow">
    <p:push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3514725"/>
            <a:ext cx="2562226" cy="2543175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4" y="800100"/>
            <a:ext cx="2562226" cy="2543176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60489554"/>
      </p:ext>
    </p:extLst>
  </p:cSld>
  <p:clrMapOvr>
    <a:masterClrMapping/>
  </p:clrMapOvr>
  <p:transition spd="slow">
    <p:push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904842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7904842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7904842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30435473"/>
      </p:ext>
    </p:extLst>
  </p:cSld>
  <p:clrMapOvr>
    <a:masterClrMapping/>
  </p:clrMapOvr>
  <p:transition spd="slow">
    <p:push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096000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7904842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7904842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99324419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800100"/>
            <a:ext cx="5295897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095997" y="3429000"/>
            <a:ext cx="5295903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84062323"/>
      </p:ext>
    </p:extLst>
  </p:cSld>
  <p:clrMapOvr>
    <a:masterClrMapping/>
  </p:clrMapOvr>
  <p:transition spd="slow">
    <p:push dir="u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096000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096000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98148904"/>
      </p:ext>
    </p:extLst>
  </p:cSld>
  <p:clrMapOvr>
    <a:masterClrMapping/>
  </p:clrMapOvr>
  <p:transition spd="slow">
    <p:push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904842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096000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36356591"/>
      </p:ext>
    </p:extLst>
  </p:cSld>
  <p:clrMapOvr>
    <a:masterClrMapping/>
  </p:clrMapOvr>
  <p:transition spd="slow">
    <p:push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608942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608942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2608942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85602273"/>
      </p:ext>
    </p:extLst>
  </p:cSld>
  <p:clrMapOvr>
    <a:masterClrMapping/>
  </p:clrMapOvr>
  <p:transition spd="slow">
    <p:push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00100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608942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2608942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08391166"/>
      </p:ext>
    </p:extLst>
  </p:cSld>
  <p:clrMapOvr>
    <a:masterClrMapping/>
  </p:clrMapOvr>
  <p:transition spd="slow">
    <p:push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00100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00100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179900503"/>
      </p:ext>
    </p:extLst>
  </p:cSld>
  <p:clrMapOvr>
    <a:masterClrMapping/>
  </p:clrMapOvr>
  <p:transition spd="slow">
    <p:push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608942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00100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168686109"/>
      </p:ext>
    </p:extLst>
  </p:cSld>
  <p:clrMapOvr>
    <a:masterClrMapping/>
  </p:clrMapOvr>
  <p:transition spd="slow">
    <p:push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439917"/>
            <a:ext cx="9764110" cy="3978166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12396219"/>
      </p:ext>
    </p:extLst>
  </p:cSld>
  <p:clrMapOvr>
    <a:masterClrMapping/>
  </p:clrMapOvr>
  <p:transition spd="slow">
    <p:push dir="u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427890" y="1439917"/>
            <a:ext cx="9764110" cy="3978166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993969912"/>
      </p:ext>
    </p:extLst>
  </p:cSld>
  <p:clrMapOvr>
    <a:masterClrMapping/>
  </p:clrMapOvr>
  <p:transition spd="slow">
    <p:push dir="u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99285" y="295576"/>
            <a:ext cx="4795055" cy="5542858"/>
          </a:xfrm>
          <a:custGeom>
            <a:avLst/>
            <a:gdLst>
              <a:gd name="connsiteX0" fmla="*/ 2395866 w 4795055"/>
              <a:gd name="connsiteY0" fmla="*/ 0 h 5542858"/>
              <a:gd name="connsiteX1" fmla="*/ 4795055 w 4795055"/>
              <a:gd name="connsiteY1" fmla="*/ 1381563 h 5542858"/>
              <a:gd name="connsiteX2" fmla="*/ 4795055 w 4795055"/>
              <a:gd name="connsiteY2" fmla="*/ 4154653 h 5542858"/>
              <a:gd name="connsiteX3" fmla="*/ 2395866 w 4795055"/>
              <a:gd name="connsiteY3" fmla="*/ 5542858 h 5542858"/>
              <a:gd name="connsiteX4" fmla="*/ 0 w 4795055"/>
              <a:gd name="connsiteY4" fmla="*/ 4154653 h 5542858"/>
              <a:gd name="connsiteX5" fmla="*/ 0 w 4795055"/>
              <a:gd name="connsiteY5" fmla="*/ 1381563 h 55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5055" h="5542858">
                <a:moveTo>
                  <a:pt x="2395866" y="0"/>
                </a:moveTo>
                <a:lnTo>
                  <a:pt x="4795055" y="1381563"/>
                </a:lnTo>
                <a:lnTo>
                  <a:pt x="4795055" y="4154653"/>
                </a:lnTo>
                <a:lnTo>
                  <a:pt x="2395866" y="5542858"/>
                </a:lnTo>
                <a:lnTo>
                  <a:pt x="0" y="4154653"/>
                </a:lnTo>
                <a:lnTo>
                  <a:pt x="0" y="1381563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39339852"/>
      </p:ext>
    </p:extLst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4341" y="295576"/>
            <a:ext cx="4795055" cy="5542858"/>
          </a:xfrm>
          <a:custGeom>
            <a:avLst/>
            <a:gdLst>
              <a:gd name="connsiteX0" fmla="*/ 2395866 w 4795055"/>
              <a:gd name="connsiteY0" fmla="*/ 0 h 5542858"/>
              <a:gd name="connsiteX1" fmla="*/ 4795055 w 4795055"/>
              <a:gd name="connsiteY1" fmla="*/ 1381563 h 5542858"/>
              <a:gd name="connsiteX2" fmla="*/ 4795055 w 4795055"/>
              <a:gd name="connsiteY2" fmla="*/ 4154653 h 5542858"/>
              <a:gd name="connsiteX3" fmla="*/ 2395866 w 4795055"/>
              <a:gd name="connsiteY3" fmla="*/ 5542858 h 5542858"/>
              <a:gd name="connsiteX4" fmla="*/ 0 w 4795055"/>
              <a:gd name="connsiteY4" fmla="*/ 4154653 h 5542858"/>
              <a:gd name="connsiteX5" fmla="*/ 0 w 4795055"/>
              <a:gd name="connsiteY5" fmla="*/ 1381563 h 55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5055" h="5542858">
                <a:moveTo>
                  <a:pt x="2395866" y="0"/>
                </a:moveTo>
                <a:lnTo>
                  <a:pt x="4795055" y="1381563"/>
                </a:lnTo>
                <a:lnTo>
                  <a:pt x="4795055" y="4154653"/>
                </a:lnTo>
                <a:lnTo>
                  <a:pt x="2395866" y="5542858"/>
                </a:lnTo>
                <a:lnTo>
                  <a:pt x="0" y="4154653"/>
                </a:lnTo>
                <a:lnTo>
                  <a:pt x="0" y="1381563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9228667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3429000"/>
            <a:ext cx="5295897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095997" y="800100"/>
            <a:ext cx="5295903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89152991"/>
      </p:ext>
    </p:extLst>
  </p:cSld>
  <p:clrMapOvr>
    <a:masterClrMapping/>
  </p:clrMapOvr>
  <p:transition spd="slow">
    <p:push dir="u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99284" y="1019566"/>
            <a:ext cx="4795055" cy="5542858"/>
          </a:xfrm>
          <a:custGeom>
            <a:avLst/>
            <a:gdLst>
              <a:gd name="connsiteX0" fmla="*/ 2395866 w 4795055"/>
              <a:gd name="connsiteY0" fmla="*/ 0 h 5542858"/>
              <a:gd name="connsiteX1" fmla="*/ 4795055 w 4795055"/>
              <a:gd name="connsiteY1" fmla="*/ 1381563 h 5542858"/>
              <a:gd name="connsiteX2" fmla="*/ 4795055 w 4795055"/>
              <a:gd name="connsiteY2" fmla="*/ 4154653 h 5542858"/>
              <a:gd name="connsiteX3" fmla="*/ 2395866 w 4795055"/>
              <a:gd name="connsiteY3" fmla="*/ 5542858 h 5542858"/>
              <a:gd name="connsiteX4" fmla="*/ 0 w 4795055"/>
              <a:gd name="connsiteY4" fmla="*/ 4154653 h 5542858"/>
              <a:gd name="connsiteX5" fmla="*/ 0 w 4795055"/>
              <a:gd name="connsiteY5" fmla="*/ 1381563 h 55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5055" h="5542858">
                <a:moveTo>
                  <a:pt x="2395866" y="0"/>
                </a:moveTo>
                <a:lnTo>
                  <a:pt x="4795055" y="1381563"/>
                </a:lnTo>
                <a:lnTo>
                  <a:pt x="4795055" y="4154653"/>
                </a:lnTo>
                <a:lnTo>
                  <a:pt x="2395866" y="5542858"/>
                </a:lnTo>
                <a:lnTo>
                  <a:pt x="0" y="4154653"/>
                </a:lnTo>
                <a:lnTo>
                  <a:pt x="0" y="1381563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93505525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4341" y="1019566"/>
            <a:ext cx="4795055" cy="5542858"/>
          </a:xfrm>
          <a:custGeom>
            <a:avLst/>
            <a:gdLst>
              <a:gd name="connsiteX0" fmla="*/ 2395866 w 4795055"/>
              <a:gd name="connsiteY0" fmla="*/ 0 h 5542858"/>
              <a:gd name="connsiteX1" fmla="*/ 4795055 w 4795055"/>
              <a:gd name="connsiteY1" fmla="*/ 1381563 h 5542858"/>
              <a:gd name="connsiteX2" fmla="*/ 4795055 w 4795055"/>
              <a:gd name="connsiteY2" fmla="*/ 4154653 h 5542858"/>
              <a:gd name="connsiteX3" fmla="*/ 2395866 w 4795055"/>
              <a:gd name="connsiteY3" fmla="*/ 5542858 h 5542858"/>
              <a:gd name="connsiteX4" fmla="*/ 0 w 4795055"/>
              <a:gd name="connsiteY4" fmla="*/ 4154653 h 5542858"/>
              <a:gd name="connsiteX5" fmla="*/ 0 w 4795055"/>
              <a:gd name="connsiteY5" fmla="*/ 1381563 h 55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5055" h="5542858">
                <a:moveTo>
                  <a:pt x="2395866" y="0"/>
                </a:moveTo>
                <a:lnTo>
                  <a:pt x="4795055" y="1381563"/>
                </a:lnTo>
                <a:lnTo>
                  <a:pt x="4795055" y="4154653"/>
                </a:lnTo>
                <a:lnTo>
                  <a:pt x="2395866" y="5542858"/>
                </a:lnTo>
                <a:lnTo>
                  <a:pt x="0" y="4154653"/>
                </a:lnTo>
                <a:lnTo>
                  <a:pt x="0" y="1381563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232979745"/>
      </p:ext>
    </p:extLst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93143" y="1293338"/>
            <a:ext cx="3869181" cy="4246414"/>
          </a:xfrm>
          <a:custGeom>
            <a:avLst/>
            <a:gdLst>
              <a:gd name="connsiteX0" fmla="*/ 558445 w 3869181"/>
              <a:gd name="connsiteY0" fmla="*/ 125 h 4246414"/>
              <a:gd name="connsiteX1" fmla="*/ 849180 w 3869181"/>
              <a:gd name="connsiteY1" fmla="*/ 74805 h 4246414"/>
              <a:gd name="connsiteX2" fmla="*/ 3588203 w 3869181"/>
              <a:gd name="connsiteY2" fmla="*/ 1640525 h 4246414"/>
              <a:gd name="connsiteX3" fmla="*/ 3588203 w 3869181"/>
              <a:gd name="connsiteY3" fmla="*/ 2604678 h 4246414"/>
              <a:gd name="connsiteX4" fmla="*/ 849180 w 3869181"/>
              <a:gd name="connsiteY4" fmla="*/ 4170397 h 4246414"/>
              <a:gd name="connsiteX5" fmla="*/ 0 w 3869181"/>
              <a:gd name="connsiteY5" fmla="*/ 3692440 h 4246414"/>
              <a:gd name="connsiteX6" fmla="*/ 0 w 3869181"/>
              <a:gd name="connsiteY6" fmla="*/ 561002 h 4246414"/>
              <a:gd name="connsiteX7" fmla="*/ 558445 w 3869181"/>
              <a:gd name="connsiteY7" fmla="*/ 125 h 424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9181" h="4246414">
                <a:moveTo>
                  <a:pt x="558445" y="125"/>
                </a:moveTo>
                <a:cubicBezTo>
                  <a:pt x="655617" y="-1936"/>
                  <a:pt x="755521" y="21241"/>
                  <a:pt x="849180" y="74805"/>
                </a:cubicBezTo>
                <a:cubicBezTo>
                  <a:pt x="849180" y="74805"/>
                  <a:pt x="849180" y="74805"/>
                  <a:pt x="3588203" y="1640525"/>
                </a:cubicBezTo>
                <a:cubicBezTo>
                  <a:pt x="3962841" y="1854781"/>
                  <a:pt x="3962841" y="2390421"/>
                  <a:pt x="3588203" y="2604678"/>
                </a:cubicBezTo>
                <a:cubicBezTo>
                  <a:pt x="3588203" y="2604678"/>
                  <a:pt x="3588203" y="2604678"/>
                  <a:pt x="849180" y="4170397"/>
                </a:cubicBezTo>
                <a:cubicBezTo>
                  <a:pt x="474542" y="4384653"/>
                  <a:pt x="0" y="4120953"/>
                  <a:pt x="0" y="3692440"/>
                </a:cubicBezTo>
                <a:cubicBezTo>
                  <a:pt x="0" y="3692440"/>
                  <a:pt x="0" y="3692440"/>
                  <a:pt x="0" y="561002"/>
                </a:cubicBezTo>
                <a:cubicBezTo>
                  <a:pt x="0" y="239618"/>
                  <a:pt x="266930" y="6305"/>
                  <a:pt x="558445" y="125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888218448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9595" y="1306607"/>
            <a:ext cx="3867100" cy="4289996"/>
          </a:xfrm>
          <a:custGeom>
            <a:avLst/>
            <a:gdLst>
              <a:gd name="connsiteX0" fmla="*/ 3315679 w 3867100"/>
              <a:gd name="connsiteY0" fmla="*/ 127 h 4289996"/>
              <a:gd name="connsiteX1" fmla="*/ 3867100 w 3867100"/>
              <a:gd name="connsiteY1" fmla="*/ 566761 h 4289996"/>
              <a:gd name="connsiteX2" fmla="*/ 3867100 w 3867100"/>
              <a:gd name="connsiteY2" fmla="*/ 3730336 h 4289996"/>
              <a:gd name="connsiteX3" fmla="*/ 3026245 w 3867100"/>
              <a:gd name="connsiteY3" fmla="*/ 4213198 h 4289996"/>
              <a:gd name="connsiteX4" fmla="*/ 287223 w 3867100"/>
              <a:gd name="connsiteY4" fmla="*/ 2631410 h 4289996"/>
              <a:gd name="connsiteX5" fmla="*/ 287223 w 3867100"/>
              <a:gd name="connsiteY5" fmla="*/ 1657362 h 4289996"/>
              <a:gd name="connsiteX6" fmla="*/ 3026245 w 3867100"/>
              <a:gd name="connsiteY6" fmla="*/ 75574 h 4289996"/>
              <a:gd name="connsiteX7" fmla="*/ 3315679 w 3867100"/>
              <a:gd name="connsiteY7" fmla="*/ 127 h 428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7100" h="4289996">
                <a:moveTo>
                  <a:pt x="3315679" y="127"/>
                </a:moveTo>
                <a:cubicBezTo>
                  <a:pt x="3604853" y="6371"/>
                  <a:pt x="3867100" y="242078"/>
                  <a:pt x="3867100" y="566761"/>
                </a:cubicBezTo>
                <a:cubicBezTo>
                  <a:pt x="3867100" y="3730336"/>
                  <a:pt x="3867100" y="3730336"/>
                  <a:pt x="3867100" y="3730336"/>
                </a:cubicBezTo>
                <a:cubicBezTo>
                  <a:pt x="3867100" y="4163247"/>
                  <a:pt x="3400884" y="4429653"/>
                  <a:pt x="3026245" y="4213198"/>
                </a:cubicBezTo>
                <a:cubicBezTo>
                  <a:pt x="287223" y="2631410"/>
                  <a:pt x="287223" y="2631410"/>
                  <a:pt x="287223" y="2631410"/>
                </a:cubicBezTo>
                <a:cubicBezTo>
                  <a:pt x="-95741" y="2414955"/>
                  <a:pt x="-95741" y="1873817"/>
                  <a:pt x="287223" y="1657362"/>
                </a:cubicBezTo>
                <a:cubicBezTo>
                  <a:pt x="3026245" y="75574"/>
                  <a:pt x="3026245" y="75574"/>
                  <a:pt x="3026245" y="75574"/>
                </a:cubicBezTo>
                <a:cubicBezTo>
                  <a:pt x="3119905" y="21460"/>
                  <a:pt x="3219288" y="-1954"/>
                  <a:pt x="3315679" y="127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62959285"/>
      </p:ext>
    </p:extLst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129576" y="1305773"/>
            <a:ext cx="3864886" cy="4287246"/>
          </a:xfrm>
          <a:custGeom>
            <a:avLst/>
            <a:gdLst>
              <a:gd name="connsiteX0" fmla="*/ 3307061 w 3864886"/>
              <a:gd name="connsiteY0" fmla="*/ 127 h 4287246"/>
              <a:gd name="connsiteX1" fmla="*/ 3864886 w 3864886"/>
              <a:gd name="connsiteY1" fmla="*/ 566397 h 4287246"/>
              <a:gd name="connsiteX2" fmla="*/ 3864886 w 3864886"/>
              <a:gd name="connsiteY2" fmla="*/ 3727946 h 4287246"/>
              <a:gd name="connsiteX3" fmla="*/ 3016649 w 3864886"/>
              <a:gd name="connsiteY3" fmla="*/ 4210498 h 4287246"/>
              <a:gd name="connsiteX4" fmla="*/ 280666 w 3864886"/>
              <a:gd name="connsiteY4" fmla="*/ 2629724 h 4287246"/>
              <a:gd name="connsiteX5" fmla="*/ 280666 w 3864886"/>
              <a:gd name="connsiteY5" fmla="*/ 1656300 h 4287246"/>
              <a:gd name="connsiteX6" fmla="*/ 3016649 w 3864886"/>
              <a:gd name="connsiteY6" fmla="*/ 75526 h 4287246"/>
              <a:gd name="connsiteX7" fmla="*/ 3307061 w 3864886"/>
              <a:gd name="connsiteY7" fmla="*/ 127 h 428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4886" h="4287246">
                <a:moveTo>
                  <a:pt x="3307061" y="127"/>
                </a:moveTo>
                <a:cubicBezTo>
                  <a:pt x="3598253" y="6367"/>
                  <a:pt x="3864886" y="241923"/>
                  <a:pt x="3864886" y="566397"/>
                </a:cubicBezTo>
                <a:cubicBezTo>
                  <a:pt x="3864886" y="3727946"/>
                  <a:pt x="3864886" y="3727946"/>
                  <a:pt x="3864886" y="3727946"/>
                </a:cubicBezTo>
                <a:cubicBezTo>
                  <a:pt x="3864886" y="4160579"/>
                  <a:pt x="3390871" y="4426814"/>
                  <a:pt x="3016649" y="4210498"/>
                </a:cubicBezTo>
                <a:cubicBezTo>
                  <a:pt x="280666" y="2629724"/>
                  <a:pt x="280666" y="2629724"/>
                  <a:pt x="280666" y="2629724"/>
                </a:cubicBezTo>
                <a:cubicBezTo>
                  <a:pt x="-93556" y="2413407"/>
                  <a:pt x="-93556" y="1872616"/>
                  <a:pt x="280666" y="1656300"/>
                </a:cubicBezTo>
                <a:cubicBezTo>
                  <a:pt x="3016649" y="75526"/>
                  <a:pt x="3016649" y="75526"/>
                  <a:pt x="3016649" y="75526"/>
                </a:cubicBezTo>
                <a:cubicBezTo>
                  <a:pt x="3110204" y="21446"/>
                  <a:pt x="3209997" y="-1953"/>
                  <a:pt x="3307061" y="127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98003664"/>
      </p:ext>
    </p:extLst>
  </p:cSld>
  <p:clrMapOvr>
    <a:masterClrMapping/>
  </p:clrMapOvr>
  <p:transition spd="med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855306" y="1306607"/>
            <a:ext cx="3869181" cy="4289996"/>
          </a:xfrm>
          <a:custGeom>
            <a:avLst/>
            <a:gdLst>
              <a:gd name="connsiteX0" fmla="*/ 558445 w 3869181"/>
              <a:gd name="connsiteY0" fmla="*/ 127 h 4289996"/>
              <a:gd name="connsiteX1" fmla="*/ 849180 w 3869181"/>
              <a:gd name="connsiteY1" fmla="*/ 75574 h 4289996"/>
              <a:gd name="connsiteX2" fmla="*/ 3588203 w 3869181"/>
              <a:gd name="connsiteY2" fmla="*/ 1657362 h 4289996"/>
              <a:gd name="connsiteX3" fmla="*/ 3588203 w 3869181"/>
              <a:gd name="connsiteY3" fmla="*/ 2631410 h 4289996"/>
              <a:gd name="connsiteX4" fmla="*/ 849180 w 3869181"/>
              <a:gd name="connsiteY4" fmla="*/ 4213198 h 4289996"/>
              <a:gd name="connsiteX5" fmla="*/ 0 w 3869181"/>
              <a:gd name="connsiteY5" fmla="*/ 3730336 h 4289996"/>
              <a:gd name="connsiteX6" fmla="*/ 0 w 3869181"/>
              <a:gd name="connsiteY6" fmla="*/ 566761 h 4289996"/>
              <a:gd name="connsiteX7" fmla="*/ 558445 w 3869181"/>
              <a:gd name="connsiteY7" fmla="*/ 127 h 428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9181" h="4289996">
                <a:moveTo>
                  <a:pt x="558445" y="127"/>
                </a:moveTo>
                <a:cubicBezTo>
                  <a:pt x="655617" y="-1954"/>
                  <a:pt x="755521" y="21460"/>
                  <a:pt x="849180" y="75574"/>
                </a:cubicBezTo>
                <a:cubicBezTo>
                  <a:pt x="849180" y="75574"/>
                  <a:pt x="849180" y="75574"/>
                  <a:pt x="3588203" y="1657362"/>
                </a:cubicBezTo>
                <a:cubicBezTo>
                  <a:pt x="3962841" y="1873817"/>
                  <a:pt x="3962841" y="2414955"/>
                  <a:pt x="3588203" y="2631410"/>
                </a:cubicBezTo>
                <a:cubicBezTo>
                  <a:pt x="3588203" y="2631410"/>
                  <a:pt x="3588203" y="2631410"/>
                  <a:pt x="849180" y="4213198"/>
                </a:cubicBezTo>
                <a:cubicBezTo>
                  <a:pt x="474542" y="4429653"/>
                  <a:pt x="0" y="4163247"/>
                  <a:pt x="0" y="3730336"/>
                </a:cubicBezTo>
                <a:cubicBezTo>
                  <a:pt x="0" y="3730336"/>
                  <a:pt x="0" y="3730336"/>
                  <a:pt x="0" y="566761"/>
                </a:cubicBezTo>
                <a:cubicBezTo>
                  <a:pt x="0" y="242078"/>
                  <a:pt x="266930" y="6371"/>
                  <a:pt x="558445" y="127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28848226"/>
      </p:ext>
    </p:extLst>
  </p:cSld>
  <p:clrMapOvr>
    <a:masterClrMapping/>
  </p:clrMapOvr>
  <p:transition spd="med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081086" y="1295400"/>
            <a:ext cx="2133600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916552285"/>
      </p:ext>
    </p:extLst>
  </p:cSld>
  <p:clrMapOvr>
    <a:masterClrMapping/>
  </p:clrMapOvr>
  <p:transition spd="slow">
    <p:push dir="u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977312" y="1295400"/>
            <a:ext cx="2133600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85129974"/>
      </p:ext>
    </p:extLst>
  </p:cSld>
  <p:clrMapOvr>
    <a:masterClrMapping/>
  </p:clrMapOvr>
  <p:transition spd="slow">
    <p:push dir="u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176157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83676162"/>
      </p:ext>
    </p:extLst>
  </p:cSld>
  <p:clrMapOvr>
    <a:masterClrMapping/>
  </p:clrMapOvr>
  <p:transition spd="slow">
    <p:push dir="u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015843" y="0"/>
            <a:ext cx="5176157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50558700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861296" y="800098"/>
            <a:ext cx="3530598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800098"/>
            <a:ext cx="3530597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330698" y="3428998"/>
            <a:ext cx="3530598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40310555"/>
      </p:ext>
    </p:extLst>
  </p:cSld>
  <p:clrMapOvr>
    <a:masterClrMapping/>
  </p:clrMapOvr>
  <p:transition spd="slow">
    <p:push dir="u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088749" cy="6858002"/>
          </a:xfrm>
          <a:custGeom>
            <a:avLst/>
            <a:gdLst>
              <a:gd name="connsiteX0" fmla="*/ 0 w 6088749"/>
              <a:gd name="connsiteY0" fmla="*/ 0 h 6858002"/>
              <a:gd name="connsiteX1" fmla="*/ 6088749 w 6088749"/>
              <a:gd name="connsiteY1" fmla="*/ 0 h 6858002"/>
              <a:gd name="connsiteX2" fmla="*/ 0 w 6088749"/>
              <a:gd name="connsiteY2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8749" h="6858002">
                <a:moveTo>
                  <a:pt x="0" y="0"/>
                </a:moveTo>
                <a:lnTo>
                  <a:pt x="6088749" y="0"/>
                </a:lnTo>
                <a:lnTo>
                  <a:pt x="0" y="6858002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258314" y="2032878"/>
            <a:ext cx="2764558" cy="2766536"/>
          </a:xfrm>
          <a:custGeom>
            <a:avLst/>
            <a:gdLst>
              <a:gd name="connsiteX0" fmla="*/ 1382279 w 2764558"/>
              <a:gd name="connsiteY0" fmla="*/ 0 h 2766536"/>
              <a:gd name="connsiteX1" fmla="*/ 2764558 w 2764558"/>
              <a:gd name="connsiteY1" fmla="*/ 1383268 h 2766536"/>
              <a:gd name="connsiteX2" fmla="*/ 1382279 w 2764558"/>
              <a:gd name="connsiteY2" fmla="*/ 2766536 h 2766536"/>
              <a:gd name="connsiteX3" fmla="*/ 0 w 2764558"/>
              <a:gd name="connsiteY3" fmla="*/ 1383268 h 2766536"/>
              <a:gd name="connsiteX4" fmla="*/ 1382279 w 2764558"/>
              <a:gd name="connsiteY4" fmla="*/ 0 h 2766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558" h="2766536">
                <a:moveTo>
                  <a:pt x="1382279" y="0"/>
                </a:moveTo>
                <a:cubicBezTo>
                  <a:pt x="2145691" y="0"/>
                  <a:pt x="2764558" y="619310"/>
                  <a:pt x="2764558" y="1383268"/>
                </a:cubicBezTo>
                <a:cubicBezTo>
                  <a:pt x="2764558" y="2147226"/>
                  <a:pt x="2145691" y="2766536"/>
                  <a:pt x="1382279" y="2766536"/>
                </a:cubicBezTo>
                <a:cubicBezTo>
                  <a:pt x="618867" y="2766536"/>
                  <a:pt x="0" y="2147226"/>
                  <a:pt x="0" y="1383268"/>
                </a:cubicBezTo>
                <a:cubicBezTo>
                  <a:pt x="0" y="619310"/>
                  <a:pt x="618867" y="0"/>
                  <a:pt x="138227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10111196"/>
      </p:ext>
    </p:extLst>
  </p:cSld>
  <p:clrMapOvr>
    <a:masterClrMapping/>
  </p:clrMapOvr>
  <p:transition spd="slow">
    <p:push dir="r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2"/>
            <a:ext cx="6088749" cy="6857998"/>
          </a:xfrm>
          <a:custGeom>
            <a:avLst/>
            <a:gdLst>
              <a:gd name="connsiteX0" fmla="*/ 0 w 6088749"/>
              <a:gd name="connsiteY0" fmla="*/ 0 h 6857998"/>
              <a:gd name="connsiteX1" fmla="*/ 6088749 w 6088749"/>
              <a:gd name="connsiteY1" fmla="*/ 6857998 h 6857998"/>
              <a:gd name="connsiteX2" fmla="*/ 0 w 6088749"/>
              <a:gd name="connsiteY2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8749" h="6857998">
                <a:moveTo>
                  <a:pt x="0" y="0"/>
                </a:moveTo>
                <a:lnTo>
                  <a:pt x="6088749" y="6857998"/>
                </a:lnTo>
                <a:lnTo>
                  <a:pt x="0" y="685799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258314" y="2032877"/>
            <a:ext cx="2764558" cy="2766534"/>
          </a:xfrm>
          <a:custGeom>
            <a:avLst/>
            <a:gdLst>
              <a:gd name="connsiteX0" fmla="*/ 1382279 w 2764558"/>
              <a:gd name="connsiteY0" fmla="*/ 0 h 2766534"/>
              <a:gd name="connsiteX1" fmla="*/ 2764558 w 2764558"/>
              <a:gd name="connsiteY1" fmla="*/ 1383267 h 2766534"/>
              <a:gd name="connsiteX2" fmla="*/ 1382279 w 2764558"/>
              <a:gd name="connsiteY2" fmla="*/ 2766534 h 2766534"/>
              <a:gd name="connsiteX3" fmla="*/ 0 w 2764558"/>
              <a:gd name="connsiteY3" fmla="*/ 1383267 h 2766534"/>
              <a:gd name="connsiteX4" fmla="*/ 1382279 w 2764558"/>
              <a:gd name="connsiteY4" fmla="*/ 0 h 27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558" h="2766534">
                <a:moveTo>
                  <a:pt x="1382279" y="0"/>
                </a:moveTo>
                <a:cubicBezTo>
                  <a:pt x="2145691" y="0"/>
                  <a:pt x="2764558" y="619310"/>
                  <a:pt x="2764558" y="1383267"/>
                </a:cubicBezTo>
                <a:cubicBezTo>
                  <a:pt x="2764558" y="2147224"/>
                  <a:pt x="2145691" y="2766534"/>
                  <a:pt x="1382279" y="2766534"/>
                </a:cubicBezTo>
                <a:cubicBezTo>
                  <a:pt x="618867" y="2766534"/>
                  <a:pt x="0" y="2147224"/>
                  <a:pt x="0" y="1383267"/>
                </a:cubicBezTo>
                <a:cubicBezTo>
                  <a:pt x="0" y="619310"/>
                  <a:pt x="618867" y="0"/>
                  <a:pt x="1382279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572651498"/>
      </p:ext>
    </p:extLst>
  </p:cSld>
  <p:clrMapOvr>
    <a:masterClrMapping/>
  </p:clrMapOvr>
  <p:transition spd="slow">
    <p:push dir="r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03253" y="0"/>
            <a:ext cx="6088747" cy="6858002"/>
          </a:xfrm>
          <a:custGeom>
            <a:avLst/>
            <a:gdLst>
              <a:gd name="connsiteX0" fmla="*/ 0 w 6088747"/>
              <a:gd name="connsiteY0" fmla="*/ 0 h 6858002"/>
              <a:gd name="connsiteX1" fmla="*/ 6088747 w 6088747"/>
              <a:gd name="connsiteY1" fmla="*/ 0 h 6858002"/>
              <a:gd name="connsiteX2" fmla="*/ 6088747 w 6088747"/>
              <a:gd name="connsiteY2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8747" h="6858002">
                <a:moveTo>
                  <a:pt x="0" y="0"/>
                </a:moveTo>
                <a:lnTo>
                  <a:pt x="6088747" y="0"/>
                </a:lnTo>
                <a:lnTo>
                  <a:pt x="6088747" y="6858002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7169130" y="2032879"/>
            <a:ext cx="2764556" cy="2766536"/>
          </a:xfrm>
          <a:custGeom>
            <a:avLst/>
            <a:gdLst>
              <a:gd name="connsiteX0" fmla="*/ 1382278 w 2764556"/>
              <a:gd name="connsiteY0" fmla="*/ 0 h 2766536"/>
              <a:gd name="connsiteX1" fmla="*/ 2764556 w 2764556"/>
              <a:gd name="connsiteY1" fmla="*/ 1383268 h 2766536"/>
              <a:gd name="connsiteX2" fmla="*/ 1382278 w 2764556"/>
              <a:gd name="connsiteY2" fmla="*/ 2766536 h 2766536"/>
              <a:gd name="connsiteX3" fmla="*/ 0 w 2764556"/>
              <a:gd name="connsiteY3" fmla="*/ 1383268 h 2766536"/>
              <a:gd name="connsiteX4" fmla="*/ 1382278 w 2764556"/>
              <a:gd name="connsiteY4" fmla="*/ 0 h 2766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556" h="2766536">
                <a:moveTo>
                  <a:pt x="1382278" y="0"/>
                </a:moveTo>
                <a:cubicBezTo>
                  <a:pt x="2145689" y="0"/>
                  <a:pt x="2764556" y="619310"/>
                  <a:pt x="2764556" y="1383268"/>
                </a:cubicBezTo>
                <a:cubicBezTo>
                  <a:pt x="2764556" y="2147226"/>
                  <a:pt x="2145689" y="2766536"/>
                  <a:pt x="1382278" y="2766536"/>
                </a:cubicBezTo>
                <a:cubicBezTo>
                  <a:pt x="618867" y="2766536"/>
                  <a:pt x="0" y="2147226"/>
                  <a:pt x="0" y="1383268"/>
                </a:cubicBezTo>
                <a:cubicBezTo>
                  <a:pt x="0" y="619310"/>
                  <a:pt x="618867" y="0"/>
                  <a:pt x="1382278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282717269"/>
      </p:ext>
    </p:extLst>
  </p:cSld>
  <p:clrMapOvr>
    <a:masterClrMapping/>
  </p:clrMapOvr>
  <p:transition spd="slow">
    <p:push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103253" y="2"/>
            <a:ext cx="6088747" cy="6857998"/>
          </a:xfrm>
          <a:custGeom>
            <a:avLst/>
            <a:gdLst>
              <a:gd name="connsiteX0" fmla="*/ 6088747 w 6088747"/>
              <a:gd name="connsiteY0" fmla="*/ 0 h 6857998"/>
              <a:gd name="connsiteX1" fmla="*/ 6088747 w 6088747"/>
              <a:gd name="connsiteY1" fmla="*/ 6857998 h 6857998"/>
              <a:gd name="connsiteX2" fmla="*/ 0 w 6088747"/>
              <a:gd name="connsiteY2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8747" h="6857998">
                <a:moveTo>
                  <a:pt x="6088747" y="0"/>
                </a:moveTo>
                <a:lnTo>
                  <a:pt x="6088747" y="6857998"/>
                </a:lnTo>
                <a:lnTo>
                  <a:pt x="0" y="685799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169130" y="2058588"/>
            <a:ext cx="2764556" cy="2766534"/>
          </a:xfrm>
          <a:custGeom>
            <a:avLst/>
            <a:gdLst>
              <a:gd name="connsiteX0" fmla="*/ 1382278 w 2764556"/>
              <a:gd name="connsiteY0" fmla="*/ 0 h 2766534"/>
              <a:gd name="connsiteX1" fmla="*/ 2764556 w 2764556"/>
              <a:gd name="connsiteY1" fmla="*/ 1383267 h 2766534"/>
              <a:gd name="connsiteX2" fmla="*/ 1382278 w 2764556"/>
              <a:gd name="connsiteY2" fmla="*/ 2766534 h 2766534"/>
              <a:gd name="connsiteX3" fmla="*/ 0 w 2764556"/>
              <a:gd name="connsiteY3" fmla="*/ 1383267 h 2766534"/>
              <a:gd name="connsiteX4" fmla="*/ 1382278 w 2764556"/>
              <a:gd name="connsiteY4" fmla="*/ 0 h 27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556" h="2766534">
                <a:moveTo>
                  <a:pt x="1382278" y="0"/>
                </a:moveTo>
                <a:cubicBezTo>
                  <a:pt x="2145689" y="0"/>
                  <a:pt x="2764556" y="619310"/>
                  <a:pt x="2764556" y="1383267"/>
                </a:cubicBezTo>
                <a:cubicBezTo>
                  <a:pt x="2764556" y="2147224"/>
                  <a:pt x="2145689" y="2766534"/>
                  <a:pt x="1382278" y="2766534"/>
                </a:cubicBezTo>
                <a:cubicBezTo>
                  <a:pt x="618867" y="2766534"/>
                  <a:pt x="0" y="2147224"/>
                  <a:pt x="0" y="1383267"/>
                </a:cubicBezTo>
                <a:cubicBezTo>
                  <a:pt x="0" y="619310"/>
                  <a:pt x="618867" y="0"/>
                  <a:pt x="1382278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83030902"/>
      </p:ext>
    </p:extLst>
  </p:cSld>
  <p:clrMapOvr>
    <a:masterClrMapping/>
  </p:clrMapOvr>
  <p:transition spd="slow">
    <p:push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4107886" cy="685800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900450383"/>
      </p:ext>
    </p:extLst>
  </p:cSld>
  <p:clrMapOvr>
    <a:masterClrMapping/>
  </p:clrMapOvr>
  <p:transition spd="slow">
    <p:push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ush from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4107886" cy="685800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72233175"/>
      </p:ext>
    </p:extLst>
  </p:cSld>
  <p:clrMapOvr>
    <a:masterClrMapping/>
  </p:clrMapOvr>
  <p:transition spd="slow">
    <p:push dir="d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4107886" cy="685800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974405644"/>
      </p:ext>
    </p:extLst>
  </p:cSld>
  <p:clrMapOvr>
    <a:masterClrMapping/>
  </p:clrMapOvr>
  <p:transition spd="slow">
    <p:push dir="u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915886" y="-1"/>
            <a:ext cx="14107886" cy="685800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48016241"/>
      </p:ext>
    </p:extLst>
  </p:cSld>
  <p:clrMapOvr>
    <a:masterClrMapping/>
  </p:clrMapOvr>
  <p:transition spd="slow">
    <p:push dir="r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56375" cy="6556375"/>
          </a:xfrm>
          <a:custGeom>
            <a:avLst/>
            <a:gdLst>
              <a:gd name="connsiteX0" fmla="*/ 0 w 6556375"/>
              <a:gd name="connsiteY0" fmla="*/ 0 h 6556375"/>
              <a:gd name="connsiteX1" fmla="*/ 6556375 w 6556375"/>
              <a:gd name="connsiteY1" fmla="*/ 0 h 6556375"/>
              <a:gd name="connsiteX2" fmla="*/ 6554570 w 6556375"/>
              <a:gd name="connsiteY2" fmla="*/ 180567 h 6556375"/>
              <a:gd name="connsiteX3" fmla="*/ 0 w 6556375"/>
              <a:gd name="connsiteY3" fmla="*/ 6556375 h 6556375"/>
              <a:gd name="connsiteX4" fmla="*/ 0 w 6556375"/>
              <a:gd name="connsiteY4" fmla="*/ 0 h 655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6375" h="6556375">
                <a:moveTo>
                  <a:pt x="0" y="0"/>
                </a:moveTo>
                <a:lnTo>
                  <a:pt x="6556375" y="0"/>
                </a:lnTo>
                <a:cubicBezTo>
                  <a:pt x="6556375" y="61393"/>
                  <a:pt x="6556375" y="120980"/>
                  <a:pt x="6554570" y="180567"/>
                </a:cubicBezTo>
                <a:cubicBezTo>
                  <a:pt x="6458869" y="3717867"/>
                  <a:pt x="3560774" y="6556375"/>
                  <a:pt x="0" y="6556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509827097"/>
      </p:ext>
    </p:extLst>
  </p:cSld>
  <p:clrMapOvr>
    <a:masterClrMapping/>
  </p:clrMapOvr>
  <p:transition spd="slow">
    <p:push dir="u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7076167" cy="6858000"/>
          </a:xfrm>
          <a:custGeom>
            <a:avLst/>
            <a:gdLst>
              <a:gd name="connsiteX0" fmla="*/ 3260454 w 7076167"/>
              <a:gd name="connsiteY0" fmla="*/ 0 h 6858000"/>
              <a:gd name="connsiteX1" fmla="*/ 7076167 w 7076167"/>
              <a:gd name="connsiteY1" fmla="*/ 0 h 6858000"/>
              <a:gd name="connsiteX2" fmla="*/ 3812327 w 7076167"/>
              <a:gd name="connsiteY2" fmla="*/ 6858000 h 6858000"/>
              <a:gd name="connsiteX3" fmla="*/ 0 w 70761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167" h="6858000">
                <a:moveTo>
                  <a:pt x="3260454" y="0"/>
                </a:moveTo>
                <a:lnTo>
                  <a:pt x="7076167" y="0"/>
                </a:lnTo>
                <a:lnTo>
                  <a:pt x="381232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47164987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775724" y="1603821"/>
            <a:ext cx="2011272" cy="2011272"/>
          </a:xfrm>
          <a:custGeom>
            <a:avLst/>
            <a:gdLst>
              <a:gd name="connsiteX0" fmla="*/ 335219 w 2011272"/>
              <a:gd name="connsiteY0" fmla="*/ 0 h 2011272"/>
              <a:gd name="connsiteX1" fmla="*/ 1676053 w 2011272"/>
              <a:gd name="connsiteY1" fmla="*/ 0 h 2011272"/>
              <a:gd name="connsiteX2" fmla="*/ 2011272 w 2011272"/>
              <a:gd name="connsiteY2" fmla="*/ 335219 h 2011272"/>
              <a:gd name="connsiteX3" fmla="*/ 2011272 w 2011272"/>
              <a:gd name="connsiteY3" fmla="*/ 1676053 h 2011272"/>
              <a:gd name="connsiteX4" fmla="*/ 1676053 w 2011272"/>
              <a:gd name="connsiteY4" fmla="*/ 2011272 h 2011272"/>
              <a:gd name="connsiteX5" fmla="*/ 335219 w 2011272"/>
              <a:gd name="connsiteY5" fmla="*/ 2011272 h 2011272"/>
              <a:gd name="connsiteX6" fmla="*/ 0 w 2011272"/>
              <a:gd name="connsiteY6" fmla="*/ 1676053 h 2011272"/>
              <a:gd name="connsiteX7" fmla="*/ 0 w 2011272"/>
              <a:gd name="connsiteY7" fmla="*/ 335219 h 2011272"/>
              <a:gd name="connsiteX8" fmla="*/ 335219 w 2011272"/>
              <a:gd name="connsiteY8" fmla="*/ 0 h 201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1272" h="2011272">
                <a:moveTo>
                  <a:pt x="335219" y="0"/>
                </a:moveTo>
                <a:lnTo>
                  <a:pt x="1676053" y="0"/>
                </a:lnTo>
                <a:cubicBezTo>
                  <a:pt x="1861189" y="0"/>
                  <a:pt x="2011272" y="150083"/>
                  <a:pt x="2011272" y="335219"/>
                </a:cubicBezTo>
                <a:lnTo>
                  <a:pt x="2011272" y="1676053"/>
                </a:lnTo>
                <a:cubicBezTo>
                  <a:pt x="2011272" y="1861189"/>
                  <a:pt x="1861189" y="2011272"/>
                  <a:pt x="1676053" y="2011272"/>
                </a:cubicBezTo>
                <a:lnTo>
                  <a:pt x="335219" y="2011272"/>
                </a:lnTo>
                <a:cubicBezTo>
                  <a:pt x="150083" y="2011272"/>
                  <a:pt x="0" y="1861189"/>
                  <a:pt x="0" y="1676053"/>
                </a:cubicBezTo>
                <a:lnTo>
                  <a:pt x="0" y="335219"/>
                </a:lnTo>
                <a:cubicBezTo>
                  <a:pt x="0" y="150083"/>
                  <a:pt x="150083" y="0"/>
                  <a:pt x="33521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090364" y="1603821"/>
            <a:ext cx="2011272" cy="2011272"/>
          </a:xfrm>
          <a:custGeom>
            <a:avLst/>
            <a:gdLst>
              <a:gd name="connsiteX0" fmla="*/ 335219 w 2011272"/>
              <a:gd name="connsiteY0" fmla="*/ 0 h 2011272"/>
              <a:gd name="connsiteX1" fmla="*/ 1676053 w 2011272"/>
              <a:gd name="connsiteY1" fmla="*/ 0 h 2011272"/>
              <a:gd name="connsiteX2" fmla="*/ 2011272 w 2011272"/>
              <a:gd name="connsiteY2" fmla="*/ 335219 h 2011272"/>
              <a:gd name="connsiteX3" fmla="*/ 2011272 w 2011272"/>
              <a:gd name="connsiteY3" fmla="*/ 1676053 h 2011272"/>
              <a:gd name="connsiteX4" fmla="*/ 1676053 w 2011272"/>
              <a:gd name="connsiteY4" fmla="*/ 2011272 h 2011272"/>
              <a:gd name="connsiteX5" fmla="*/ 335219 w 2011272"/>
              <a:gd name="connsiteY5" fmla="*/ 2011272 h 2011272"/>
              <a:gd name="connsiteX6" fmla="*/ 0 w 2011272"/>
              <a:gd name="connsiteY6" fmla="*/ 1676053 h 2011272"/>
              <a:gd name="connsiteX7" fmla="*/ 0 w 2011272"/>
              <a:gd name="connsiteY7" fmla="*/ 335219 h 2011272"/>
              <a:gd name="connsiteX8" fmla="*/ 335219 w 2011272"/>
              <a:gd name="connsiteY8" fmla="*/ 0 h 201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1272" h="2011272">
                <a:moveTo>
                  <a:pt x="335219" y="0"/>
                </a:moveTo>
                <a:lnTo>
                  <a:pt x="1676053" y="0"/>
                </a:lnTo>
                <a:cubicBezTo>
                  <a:pt x="1861189" y="0"/>
                  <a:pt x="2011272" y="150083"/>
                  <a:pt x="2011272" y="335219"/>
                </a:cubicBezTo>
                <a:lnTo>
                  <a:pt x="2011272" y="1676053"/>
                </a:lnTo>
                <a:cubicBezTo>
                  <a:pt x="2011272" y="1861189"/>
                  <a:pt x="1861189" y="2011272"/>
                  <a:pt x="1676053" y="2011272"/>
                </a:cubicBezTo>
                <a:lnTo>
                  <a:pt x="335219" y="2011272"/>
                </a:lnTo>
                <a:cubicBezTo>
                  <a:pt x="150083" y="2011272"/>
                  <a:pt x="0" y="1861189"/>
                  <a:pt x="0" y="1676053"/>
                </a:cubicBezTo>
                <a:lnTo>
                  <a:pt x="0" y="335219"/>
                </a:lnTo>
                <a:cubicBezTo>
                  <a:pt x="0" y="150083"/>
                  <a:pt x="150083" y="0"/>
                  <a:pt x="33521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405004" y="1603821"/>
            <a:ext cx="2011272" cy="2011272"/>
          </a:xfrm>
          <a:custGeom>
            <a:avLst/>
            <a:gdLst>
              <a:gd name="connsiteX0" fmla="*/ 335219 w 2011272"/>
              <a:gd name="connsiteY0" fmla="*/ 0 h 2011272"/>
              <a:gd name="connsiteX1" fmla="*/ 1676053 w 2011272"/>
              <a:gd name="connsiteY1" fmla="*/ 0 h 2011272"/>
              <a:gd name="connsiteX2" fmla="*/ 2011272 w 2011272"/>
              <a:gd name="connsiteY2" fmla="*/ 335219 h 2011272"/>
              <a:gd name="connsiteX3" fmla="*/ 2011272 w 2011272"/>
              <a:gd name="connsiteY3" fmla="*/ 1676053 h 2011272"/>
              <a:gd name="connsiteX4" fmla="*/ 1676053 w 2011272"/>
              <a:gd name="connsiteY4" fmla="*/ 2011272 h 2011272"/>
              <a:gd name="connsiteX5" fmla="*/ 335219 w 2011272"/>
              <a:gd name="connsiteY5" fmla="*/ 2011272 h 2011272"/>
              <a:gd name="connsiteX6" fmla="*/ 0 w 2011272"/>
              <a:gd name="connsiteY6" fmla="*/ 1676053 h 2011272"/>
              <a:gd name="connsiteX7" fmla="*/ 0 w 2011272"/>
              <a:gd name="connsiteY7" fmla="*/ 335219 h 2011272"/>
              <a:gd name="connsiteX8" fmla="*/ 335219 w 2011272"/>
              <a:gd name="connsiteY8" fmla="*/ 0 h 201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1272" h="2011272">
                <a:moveTo>
                  <a:pt x="335219" y="0"/>
                </a:moveTo>
                <a:lnTo>
                  <a:pt x="1676053" y="0"/>
                </a:lnTo>
                <a:cubicBezTo>
                  <a:pt x="1861189" y="0"/>
                  <a:pt x="2011272" y="150083"/>
                  <a:pt x="2011272" y="335219"/>
                </a:cubicBezTo>
                <a:lnTo>
                  <a:pt x="2011272" y="1676053"/>
                </a:lnTo>
                <a:cubicBezTo>
                  <a:pt x="2011272" y="1861189"/>
                  <a:pt x="1861189" y="2011272"/>
                  <a:pt x="1676053" y="2011272"/>
                </a:cubicBezTo>
                <a:lnTo>
                  <a:pt x="335219" y="2011272"/>
                </a:lnTo>
                <a:cubicBezTo>
                  <a:pt x="150083" y="2011272"/>
                  <a:pt x="0" y="1861189"/>
                  <a:pt x="0" y="1676053"/>
                </a:cubicBezTo>
                <a:lnTo>
                  <a:pt x="0" y="335219"/>
                </a:lnTo>
                <a:cubicBezTo>
                  <a:pt x="0" y="150083"/>
                  <a:pt x="150083" y="0"/>
                  <a:pt x="33521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968873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861296" y="3428998"/>
            <a:ext cx="3530598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3428998"/>
            <a:ext cx="3530597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330698" y="800098"/>
            <a:ext cx="3530598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41235665"/>
      </p:ext>
    </p:extLst>
  </p:cSld>
  <p:clrMapOvr>
    <a:masterClrMapping/>
  </p:clrMapOvr>
  <p:transition spd="slow">
    <p:push dir="u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115831" y="0"/>
            <a:ext cx="7076167" cy="6858000"/>
          </a:xfrm>
          <a:custGeom>
            <a:avLst/>
            <a:gdLst>
              <a:gd name="connsiteX0" fmla="*/ 0 w 7076167"/>
              <a:gd name="connsiteY0" fmla="*/ 0 h 6858000"/>
              <a:gd name="connsiteX1" fmla="*/ 3815713 w 7076167"/>
              <a:gd name="connsiteY1" fmla="*/ 0 h 6858000"/>
              <a:gd name="connsiteX2" fmla="*/ 7076167 w 7076167"/>
              <a:gd name="connsiteY2" fmla="*/ 6858000 h 6858000"/>
              <a:gd name="connsiteX3" fmla="*/ 3263840 w 70761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167" h="6858000">
                <a:moveTo>
                  <a:pt x="0" y="0"/>
                </a:moveTo>
                <a:lnTo>
                  <a:pt x="3815713" y="0"/>
                </a:lnTo>
                <a:lnTo>
                  <a:pt x="7076167" y="6858000"/>
                </a:lnTo>
                <a:lnTo>
                  <a:pt x="326384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01220049"/>
      </p:ext>
    </p:extLst>
  </p:cSld>
  <p:clrMapOvr>
    <a:masterClrMapping/>
  </p:clrMapOvr>
  <p:transition spd="slow">
    <p:push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7076167" cy="6858000"/>
          </a:xfrm>
          <a:custGeom>
            <a:avLst/>
            <a:gdLst>
              <a:gd name="connsiteX0" fmla="*/ 0 w 7076167"/>
              <a:gd name="connsiteY0" fmla="*/ 0 h 6858000"/>
              <a:gd name="connsiteX1" fmla="*/ 3812327 w 7076167"/>
              <a:gd name="connsiteY1" fmla="*/ 0 h 6858000"/>
              <a:gd name="connsiteX2" fmla="*/ 7076167 w 7076167"/>
              <a:gd name="connsiteY2" fmla="*/ 6858000 h 6858000"/>
              <a:gd name="connsiteX3" fmla="*/ 3260454 w 70761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167" h="6858000">
                <a:moveTo>
                  <a:pt x="0" y="0"/>
                </a:moveTo>
                <a:lnTo>
                  <a:pt x="3812327" y="0"/>
                </a:lnTo>
                <a:lnTo>
                  <a:pt x="7076167" y="6858000"/>
                </a:lnTo>
                <a:lnTo>
                  <a:pt x="3260454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35677589"/>
      </p:ext>
    </p:extLst>
  </p:cSld>
  <p:clrMapOvr>
    <a:masterClrMapping/>
  </p:clrMapOvr>
  <p:transition spd="slow">
    <p:push dir="r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115833" y="0"/>
            <a:ext cx="7076167" cy="6858000"/>
          </a:xfrm>
          <a:custGeom>
            <a:avLst/>
            <a:gdLst>
              <a:gd name="connsiteX0" fmla="*/ 3263840 w 7076167"/>
              <a:gd name="connsiteY0" fmla="*/ 0 h 6858000"/>
              <a:gd name="connsiteX1" fmla="*/ 7076167 w 7076167"/>
              <a:gd name="connsiteY1" fmla="*/ 0 h 6858000"/>
              <a:gd name="connsiteX2" fmla="*/ 3815713 w 7076167"/>
              <a:gd name="connsiteY2" fmla="*/ 6858000 h 6858000"/>
              <a:gd name="connsiteX3" fmla="*/ 0 w 70761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167" h="6858000">
                <a:moveTo>
                  <a:pt x="3263840" y="0"/>
                </a:moveTo>
                <a:lnTo>
                  <a:pt x="7076167" y="0"/>
                </a:lnTo>
                <a:lnTo>
                  <a:pt x="3815713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16085401"/>
      </p:ext>
    </p:extLst>
  </p:cSld>
  <p:clrMapOvr>
    <a:masterClrMapping/>
  </p:clrMapOvr>
  <p:transition spd="slow">
    <p:push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635625" y="0"/>
            <a:ext cx="6556375" cy="6556375"/>
          </a:xfrm>
          <a:custGeom>
            <a:avLst/>
            <a:gdLst>
              <a:gd name="connsiteX0" fmla="*/ 0 w 6556375"/>
              <a:gd name="connsiteY0" fmla="*/ 0 h 6556375"/>
              <a:gd name="connsiteX1" fmla="*/ 6556375 w 6556375"/>
              <a:gd name="connsiteY1" fmla="*/ 0 h 6556375"/>
              <a:gd name="connsiteX2" fmla="*/ 6556375 w 6556375"/>
              <a:gd name="connsiteY2" fmla="*/ 6556375 h 6556375"/>
              <a:gd name="connsiteX3" fmla="*/ 1805 w 6556375"/>
              <a:gd name="connsiteY3" fmla="*/ 180567 h 6556375"/>
              <a:gd name="connsiteX4" fmla="*/ 0 w 6556375"/>
              <a:gd name="connsiteY4" fmla="*/ 0 h 655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6375" h="6556375">
                <a:moveTo>
                  <a:pt x="0" y="0"/>
                </a:moveTo>
                <a:lnTo>
                  <a:pt x="6556375" y="0"/>
                </a:lnTo>
                <a:cubicBezTo>
                  <a:pt x="6556375" y="0"/>
                  <a:pt x="6556375" y="0"/>
                  <a:pt x="6556375" y="6556375"/>
                </a:cubicBezTo>
                <a:cubicBezTo>
                  <a:pt x="2995601" y="6556375"/>
                  <a:pt x="97506" y="3717867"/>
                  <a:pt x="1805" y="180567"/>
                </a:cubicBezTo>
                <a:cubicBezTo>
                  <a:pt x="0" y="120980"/>
                  <a:pt x="0" y="61393"/>
                  <a:pt x="0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22629666"/>
      </p:ext>
    </p:extLst>
  </p:cSld>
  <p:clrMapOvr>
    <a:masterClrMapping/>
  </p:clrMapOvr>
  <p:transition spd="slow">
    <p:push dir="u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001000" y="1231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892300" y="1231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26251485"/>
      </p:ext>
    </p:extLst>
  </p:cSld>
  <p:clrMapOvr>
    <a:masterClrMapping/>
  </p:clrMapOvr>
  <p:transition spd="slow">
    <p:push dir="u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h from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5438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54790986"/>
      </p:ext>
    </p:extLst>
  </p:cSld>
  <p:clrMapOvr>
    <a:masterClrMapping/>
  </p:clrMapOvr>
  <p:transition spd="slow">
    <p:push dir="r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8200" y="0"/>
            <a:ext cx="75438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122429331"/>
      </p:ext>
    </p:extLst>
  </p:cSld>
  <p:clrMapOvr>
    <a:masterClrMapping/>
  </p:clrMapOvr>
  <p:transition spd="slow">
    <p:push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h from bot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943475" y="46101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43475" y="26670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42844697"/>
      </p:ext>
    </p:extLst>
  </p:cSld>
  <p:clrMapOvr>
    <a:masterClrMapping/>
  </p:clrMapOvr>
  <p:transition spd="slow">
    <p:push dir="u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sh from bot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943475" y="26670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943475" y="7239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943475" y="46101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70695137"/>
      </p:ext>
    </p:extLst>
  </p:cSld>
  <p:clrMapOvr>
    <a:masterClrMapping/>
  </p:clrMapOvr>
  <p:transition spd="slow">
    <p:push dir="u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ush from bot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943475" y="26670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43475" y="7239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8880024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2" y="0"/>
            <a:ext cx="6096002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6095999" y="3429001"/>
            <a:ext cx="6096002" cy="3428999"/>
          </a:xfrm>
          <a:custGeom>
            <a:avLst/>
            <a:gdLst>
              <a:gd name="connsiteX0" fmla="*/ 0 w 6096002"/>
              <a:gd name="connsiteY0" fmla="*/ 0 h 3428999"/>
              <a:gd name="connsiteX1" fmla="*/ 6096002 w 6096002"/>
              <a:gd name="connsiteY1" fmla="*/ 0 h 3428999"/>
              <a:gd name="connsiteX2" fmla="*/ 6096002 w 6096002"/>
              <a:gd name="connsiteY2" fmla="*/ 3428999 h 3428999"/>
              <a:gd name="connsiteX3" fmla="*/ 0 w 6096002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8999">
                <a:moveTo>
                  <a:pt x="0" y="0"/>
                </a:moveTo>
                <a:lnTo>
                  <a:pt x="6096002" y="0"/>
                </a:lnTo>
                <a:lnTo>
                  <a:pt x="6096002" y="3428999"/>
                </a:lnTo>
                <a:lnTo>
                  <a:pt x="0" y="3428999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927828165"/>
      </p:ext>
    </p:extLst>
  </p:cSld>
  <p:clrMapOvr>
    <a:masterClrMapping/>
  </p:clrMapOvr>
  <p:transition spd="slow">
    <p:push dir="u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635534"/>
      </p:ext>
    </p:extLst>
  </p:cSld>
  <p:clrMapOvr>
    <a:masterClrMapping/>
  </p:clrMapOvr>
  <p:transition spd="med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419124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95299671"/>
      </p:ext>
    </p:extLst>
  </p:cSld>
  <p:clrMapOvr>
    <a:masterClrMapping/>
  </p:clrMapOvr>
  <p:transition spd="slow">
    <p:push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60634"/>
      </p:ext>
    </p:extLst>
  </p:cSld>
  <p:clrMapOvr>
    <a:masterClrMapping/>
  </p:clrMapOvr>
  <p:transition spd="slow">
    <p:push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117125"/>
      </p:ext>
    </p:extLst>
  </p:cSld>
  <p:clrMapOvr>
    <a:masterClrMapping/>
  </p:clrMapOvr>
  <p:transition spd="slow">
    <p:push dir="r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181711"/>
      </p:ext>
    </p:extLst>
  </p:cSld>
  <p:clrMapOvr>
    <a:masterClrMapping/>
  </p:clrMapOvr>
  <p:transition spd="slow">
    <p:push dir="u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06083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96834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73930804"/>
      </p:ext>
    </p:extLst>
  </p:cSld>
  <p:clrMapOvr>
    <a:masterClrMapping/>
  </p:clrMapOvr>
  <p:transition spd="slow">
    <p:push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06083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96834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4186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604937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02240939"/>
      </p:ext>
    </p:extLst>
  </p:cSld>
  <p:clrMapOvr>
    <a:masterClrMapping/>
  </p:clrMapOvr>
  <p:transition spd="slow">
    <p:push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4186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604937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95567989"/>
      </p:ext>
    </p:extLst>
  </p:cSld>
  <p:clrMapOvr>
    <a:masterClrMapping/>
  </p:clrMapOvr>
  <p:transition spd="slow">
    <p:push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eyor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25914364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2" y="3428999"/>
            <a:ext cx="6096002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6095999" y="0"/>
            <a:ext cx="6096002" cy="3428999"/>
          </a:xfrm>
          <a:custGeom>
            <a:avLst/>
            <a:gdLst>
              <a:gd name="connsiteX0" fmla="*/ 0 w 6096002"/>
              <a:gd name="connsiteY0" fmla="*/ 0 h 3428999"/>
              <a:gd name="connsiteX1" fmla="*/ 6096002 w 6096002"/>
              <a:gd name="connsiteY1" fmla="*/ 0 h 3428999"/>
              <a:gd name="connsiteX2" fmla="*/ 6096002 w 6096002"/>
              <a:gd name="connsiteY2" fmla="*/ 3428999 h 3428999"/>
              <a:gd name="connsiteX3" fmla="*/ 0 w 6096002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8999">
                <a:moveTo>
                  <a:pt x="0" y="0"/>
                </a:moveTo>
                <a:lnTo>
                  <a:pt x="6096002" y="0"/>
                </a:lnTo>
                <a:lnTo>
                  <a:pt x="6096002" y="3428999"/>
                </a:lnTo>
                <a:lnTo>
                  <a:pt x="0" y="3428999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16616926"/>
      </p:ext>
    </p:extLst>
  </p:cSld>
  <p:clrMapOvr>
    <a:masterClrMapping/>
  </p:clrMapOvr>
  <p:transition spd="slow">
    <p:push dir="u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eyor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01218828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7513" cy="6858000"/>
          </a:xfrm>
          <a:custGeom>
            <a:avLst/>
            <a:gdLst>
              <a:gd name="connsiteX0" fmla="*/ 0 w 12177513"/>
              <a:gd name="connsiteY0" fmla="*/ 0 h 6858000"/>
              <a:gd name="connsiteX1" fmla="*/ 12177513 w 12177513"/>
              <a:gd name="connsiteY1" fmla="*/ 0 h 6858000"/>
              <a:gd name="connsiteX2" fmla="*/ 12177513 w 12177513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77513" h="6858000">
                <a:moveTo>
                  <a:pt x="0" y="0"/>
                </a:moveTo>
                <a:lnTo>
                  <a:pt x="12177513" y="0"/>
                </a:lnTo>
                <a:lnTo>
                  <a:pt x="12177513" y="68580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30727930"/>
      </p:ext>
    </p:extLst>
  </p:cSld>
  <p:clrMapOvr>
    <a:masterClrMapping/>
  </p:clrMapOvr>
  <p:transition spd="slow">
    <p:push dir="u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2300" y="609600"/>
            <a:ext cx="5473700" cy="5638800"/>
          </a:xfrm>
          <a:custGeom>
            <a:avLst/>
            <a:gdLst>
              <a:gd name="connsiteX0" fmla="*/ 0 w 5473700"/>
              <a:gd name="connsiteY0" fmla="*/ 0 h 5638800"/>
              <a:gd name="connsiteX1" fmla="*/ 5473700 w 5473700"/>
              <a:gd name="connsiteY1" fmla="*/ 0 h 5638800"/>
              <a:gd name="connsiteX2" fmla="*/ 5473700 w 5473700"/>
              <a:gd name="connsiteY2" fmla="*/ 5638800 h 5638800"/>
              <a:gd name="connsiteX3" fmla="*/ 0 w 5473700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3700" h="5638800">
                <a:moveTo>
                  <a:pt x="0" y="0"/>
                </a:moveTo>
                <a:lnTo>
                  <a:pt x="5473700" y="0"/>
                </a:lnTo>
                <a:lnTo>
                  <a:pt x="5473700" y="5638800"/>
                </a:lnTo>
                <a:lnTo>
                  <a:pt x="0" y="56388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13683155"/>
      </p:ext>
    </p:extLst>
  </p:cSld>
  <p:clrMapOvr>
    <a:masterClrMapping/>
  </p:clrMapOvr>
  <p:transition spd="slow">
    <p:push dir="u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6000" y="609600"/>
            <a:ext cx="5473700" cy="5638800"/>
          </a:xfrm>
          <a:custGeom>
            <a:avLst/>
            <a:gdLst>
              <a:gd name="connsiteX0" fmla="*/ 0 w 5473700"/>
              <a:gd name="connsiteY0" fmla="*/ 0 h 5638800"/>
              <a:gd name="connsiteX1" fmla="*/ 5473700 w 5473700"/>
              <a:gd name="connsiteY1" fmla="*/ 0 h 5638800"/>
              <a:gd name="connsiteX2" fmla="*/ 5473700 w 5473700"/>
              <a:gd name="connsiteY2" fmla="*/ 5638800 h 5638800"/>
              <a:gd name="connsiteX3" fmla="*/ 0 w 5473700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3700" h="5638800">
                <a:moveTo>
                  <a:pt x="0" y="0"/>
                </a:moveTo>
                <a:lnTo>
                  <a:pt x="5473700" y="0"/>
                </a:lnTo>
                <a:lnTo>
                  <a:pt x="5473700" y="5638800"/>
                </a:lnTo>
                <a:lnTo>
                  <a:pt x="0" y="563880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49824077"/>
      </p:ext>
    </p:extLst>
  </p:cSld>
  <p:clrMapOvr>
    <a:masterClrMapping/>
  </p:clrMapOvr>
  <p:transition spd="slow">
    <p:push dir="u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Autofit/>
          </a:bodyPr>
          <a:lstStyle>
            <a:lvl1pPr algn="ctr">
              <a:defRPr sz="28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946289"/>
            <a:ext cx="10515600" cy="294114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6040424"/>
      </p:ext>
    </p:extLst>
  </p:cSld>
  <p:clrMapOvr>
    <a:masterClrMapping/>
  </p:clrMapOvr>
  <p:transition spd="slow">
    <p:push dir="u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775724" y="1603821"/>
            <a:ext cx="2011272" cy="2011272"/>
          </a:xfrm>
          <a:custGeom>
            <a:avLst/>
            <a:gdLst>
              <a:gd name="connsiteX0" fmla="*/ 335219 w 2011272"/>
              <a:gd name="connsiteY0" fmla="*/ 0 h 2011272"/>
              <a:gd name="connsiteX1" fmla="*/ 1676053 w 2011272"/>
              <a:gd name="connsiteY1" fmla="*/ 0 h 2011272"/>
              <a:gd name="connsiteX2" fmla="*/ 2011272 w 2011272"/>
              <a:gd name="connsiteY2" fmla="*/ 335219 h 2011272"/>
              <a:gd name="connsiteX3" fmla="*/ 2011272 w 2011272"/>
              <a:gd name="connsiteY3" fmla="*/ 1676053 h 2011272"/>
              <a:gd name="connsiteX4" fmla="*/ 1676053 w 2011272"/>
              <a:gd name="connsiteY4" fmla="*/ 2011272 h 2011272"/>
              <a:gd name="connsiteX5" fmla="*/ 335219 w 2011272"/>
              <a:gd name="connsiteY5" fmla="*/ 2011272 h 2011272"/>
              <a:gd name="connsiteX6" fmla="*/ 0 w 2011272"/>
              <a:gd name="connsiteY6" fmla="*/ 1676053 h 2011272"/>
              <a:gd name="connsiteX7" fmla="*/ 0 w 2011272"/>
              <a:gd name="connsiteY7" fmla="*/ 335219 h 2011272"/>
              <a:gd name="connsiteX8" fmla="*/ 335219 w 2011272"/>
              <a:gd name="connsiteY8" fmla="*/ 0 h 201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1272" h="2011272">
                <a:moveTo>
                  <a:pt x="335219" y="0"/>
                </a:moveTo>
                <a:lnTo>
                  <a:pt x="1676053" y="0"/>
                </a:lnTo>
                <a:cubicBezTo>
                  <a:pt x="1861189" y="0"/>
                  <a:pt x="2011272" y="150083"/>
                  <a:pt x="2011272" y="335219"/>
                </a:cubicBezTo>
                <a:lnTo>
                  <a:pt x="2011272" y="1676053"/>
                </a:lnTo>
                <a:cubicBezTo>
                  <a:pt x="2011272" y="1861189"/>
                  <a:pt x="1861189" y="2011272"/>
                  <a:pt x="1676053" y="2011272"/>
                </a:cubicBezTo>
                <a:lnTo>
                  <a:pt x="335219" y="2011272"/>
                </a:lnTo>
                <a:cubicBezTo>
                  <a:pt x="150083" y="2011272"/>
                  <a:pt x="0" y="1861189"/>
                  <a:pt x="0" y="1676053"/>
                </a:cubicBezTo>
                <a:lnTo>
                  <a:pt x="0" y="335219"/>
                </a:lnTo>
                <a:cubicBezTo>
                  <a:pt x="0" y="150083"/>
                  <a:pt x="150083" y="0"/>
                  <a:pt x="33521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090364" y="1603821"/>
            <a:ext cx="2011272" cy="2011272"/>
          </a:xfrm>
          <a:custGeom>
            <a:avLst/>
            <a:gdLst>
              <a:gd name="connsiteX0" fmla="*/ 335219 w 2011272"/>
              <a:gd name="connsiteY0" fmla="*/ 0 h 2011272"/>
              <a:gd name="connsiteX1" fmla="*/ 1676053 w 2011272"/>
              <a:gd name="connsiteY1" fmla="*/ 0 h 2011272"/>
              <a:gd name="connsiteX2" fmla="*/ 2011272 w 2011272"/>
              <a:gd name="connsiteY2" fmla="*/ 335219 h 2011272"/>
              <a:gd name="connsiteX3" fmla="*/ 2011272 w 2011272"/>
              <a:gd name="connsiteY3" fmla="*/ 1676053 h 2011272"/>
              <a:gd name="connsiteX4" fmla="*/ 1676053 w 2011272"/>
              <a:gd name="connsiteY4" fmla="*/ 2011272 h 2011272"/>
              <a:gd name="connsiteX5" fmla="*/ 335219 w 2011272"/>
              <a:gd name="connsiteY5" fmla="*/ 2011272 h 2011272"/>
              <a:gd name="connsiteX6" fmla="*/ 0 w 2011272"/>
              <a:gd name="connsiteY6" fmla="*/ 1676053 h 2011272"/>
              <a:gd name="connsiteX7" fmla="*/ 0 w 2011272"/>
              <a:gd name="connsiteY7" fmla="*/ 335219 h 2011272"/>
              <a:gd name="connsiteX8" fmla="*/ 335219 w 2011272"/>
              <a:gd name="connsiteY8" fmla="*/ 0 h 201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1272" h="2011272">
                <a:moveTo>
                  <a:pt x="335219" y="0"/>
                </a:moveTo>
                <a:lnTo>
                  <a:pt x="1676053" y="0"/>
                </a:lnTo>
                <a:cubicBezTo>
                  <a:pt x="1861189" y="0"/>
                  <a:pt x="2011272" y="150083"/>
                  <a:pt x="2011272" y="335219"/>
                </a:cubicBezTo>
                <a:lnTo>
                  <a:pt x="2011272" y="1676053"/>
                </a:lnTo>
                <a:cubicBezTo>
                  <a:pt x="2011272" y="1861189"/>
                  <a:pt x="1861189" y="2011272"/>
                  <a:pt x="1676053" y="2011272"/>
                </a:cubicBezTo>
                <a:lnTo>
                  <a:pt x="335219" y="2011272"/>
                </a:lnTo>
                <a:cubicBezTo>
                  <a:pt x="150083" y="2011272"/>
                  <a:pt x="0" y="1861189"/>
                  <a:pt x="0" y="1676053"/>
                </a:cubicBezTo>
                <a:lnTo>
                  <a:pt x="0" y="335219"/>
                </a:lnTo>
                <a:cubicBezTo>
                  <a:pt x="0" y="150083"/>
                  <a:pt x="150083" y="0"/>
                  <a:pt x="33521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405004" y="1603821"/>
            <a:ext cx="2011272" cy="2011272"/>
          </a:xfrm>
          <a:custGeom>
            <a:avLst/>
            <a:gdLst>
              <a:gd name="connsiteX0" fmla="*/ 335219 w 2011272"/>
              <a:gd name="connsiteY0" fmla="*/ 0 h 2011272"/>
              <a:gd name="connsiteX1" fmla="*/ 1676053 w 2011272"/>
              <a:gd name="connsiteY1" fmla="*/ 0 h 2011272"/>
              <a:gd name="connsiteX2" fmla="*/ 2011272 w 2011272"/>
              <a:gd name="connsiteY2" fmla="*/ 335219 h 2011272"/>
              <a:gd name="connsiteX3" fmla="*/ 2011272 w 2011272"/>
              <a:gd name="connsiteY3" fmla="*/ 1676053 h 2011272"/>
              <a:gd name="connsiteX4" fmla="*/ 1676053 w 2011272"/>
              <a:gd name="connsiteY4" fmla="*/ 2011272 h 2011272"/>
              <a:gd name="connsiteX5" fmla="*/ 335219 w 2011272"/>
              <a:gd name="connsiteY5" fmla="*/ 2011272 h 2011272"/>
              <a:gd name="connsiteX6" fmla="*/ 0 w 2011272"/>
              <a:gd name="connsiteY6" fmla="*/ 1676053 h 2011272"/>
              <a:gd name="connsiteX7" fmla="*/ 0 w 2011272"/>
              <a:gd name="connsiteY7" fmla="*/ 335219 h 2011272"/>
              <a:gd name="connsiteX8" fmla="*/ 335219 w 2011272"/>
              <a:gd name="connsiteY8" fmla="*/ 0 h 201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1272" h="2011272">
                <a:moveTo>
                  <a:pt x="335219" y="0"/>
                </a:moveTo>
                <a:lnTo>
                  <a:pt x="1676053" y="0"/>
                </a:lnTo>
                <a:cubicBezTo>
                  <a:pt x="1861189" y="0"/>
                  <a:pt x="2011272" y="150083"/>
                  <a:pt x="2011272" y="335219"/>
                </a:cubicBezTo>
                <a:lnTo>
                  <a:pt x="2011272" y="1676053"/>
                </a:lnTo>
                <a:cubicBezTo>
                  <a:pt x="2011272" y="1861189"/>
                  <a:pt x="1861189" y="2011272"/>
                  <a:pt x="1676053" y="2011272"/>
                </a:cubicBezTo>
                <a:lnTo>
                  <a:pt x="335219" y="2011272"/>
                </a:lnTo>
                <a:cubicBezTo>
                  <a:pt x="150083" y="2011272"/>
                  <a:pt x="0" y="1861189"/>
                  <a:pt x="0" y="1676053"/>
                </a:cubicBezTo>
                <a:lnTo>
                  <a:pt x="0" y="335219"/>
                </a:lnTo>
                <a:cubicBezTo>
                  <a:pt x="0" y="150083"/>
                  <a:pt x="150083" y="0"/>
                  <a:pt x="33521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956545853"/>
      </p:ext>
    </p:extLst>
  </p:cSld>
  <p:clrMapOvr>
    <a:masterClrMapping/>
  </p:clrMapOvr>
  <p:transition spd="slow">
    <p:push dir="u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100753" y="1739900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5853" y="1739900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510953" y="1739900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216053" y="1739900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1241E5-A9DA-3B49-9AFA-AABFBD5CC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Autofit/>
          </a:bodyPr>
          <a:lstStyle>
            <a:lvl1pPr algn="ctr">
              <a:defRPr sz="28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5B25986-E3BD-0144-955E-09483F9D4F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946289"/>
            <a:ext cx="10515600" cy="294114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751963"/>
      </p:ext>
    </p:extLst>
  </p:cSld>
  <p:clrMapOvr>
    <a:masterClrMapping/>
  </p:clrMapOvr>
  <p:transition spd="slow">
    <p:push dir="u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100753" y="3885988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5853" y="3885988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510953" y="3885988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216053" y="3885988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0147461"/>
      </p:ext>
    </p:extLst>
  </p:cSld>
  <p:clrMapOvr>
    <a:masterClrMapping/>
  </p:clrMapOvr>
  <p:transition spd="slow">
    <p:push dir="u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100752" y="1739899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5852" y="4012987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510952" y="1739899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216052" y="4012987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43327249"/>
      </p:ext>
    </p:extLst>
  </p:cSld>
  <p:clrMapOvr>
    <a:masterClrMapping/>
  </p:clrMapOvr>
  <p:transition spd="slow">
    <p:push dir="u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100752" y="4012987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5852" y="1739899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510952" y="4012987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216052" y="1739899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2455031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2" y="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064006" y="342900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28005" y="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06336496"/>
      </p:ext>
    </p:extLst>
  </p:cSld>
  <p:clrMapOvr>
    <a:masterClrMapping/>
  </p:clrMapOvr>
  <p:transition spd="slow">
    <p:push dir="u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chemeClr val="tx1"/>
                </a:solidFill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17004" y="2035380"/>
            <a:ext cx="1396724" cy="1407466"/>
          </a:xfrm>
          <a:custGeom>
            <a:avLst/>
            <a:gdLst>
              <a:gd name="connsiteX0" fmla="*/ 698362 w 1396724"/>
              <a:gd name="connsiteY0" fmla="*/ 0 h 1407466"/>
              <a:gd name="connsiteX1" fmla="*/ 1396724 w 1396724"/>
              <a:gd name="connsiteY1" fmla="*/ 703733 h 1407466"/>
              <a:gd name="connsiteX2" fmla="*/ 698362 w 1396724"/>
              <a:gd name="connsiteY2" fmla="*/ 1407466 h 1407466"/>
              <a:gd name="connsiteX3" fmla="*/ 0 w 1396724"/>
              <a:gd name="connsiteY3" fmla="*/ 703733 h 1407466"/>
              <a:gd name="connsiteX4" fmla="*/ 698362 w 1396724"/>
              <a:gd name="connsiteY4" fmla="*/ 0 h 140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6724" h="1407466">
                <a:moveTo>
                  <a:pt x="698362" y="0"/>
                </a:moveTo>
                <a:cubicBezTo>
                  <a:pt x="1084057" y="0"/>
                  <a:pt x="1396724" y="315072"/>
                  <a:pt x="1396724" y="703733"/>
                </a:cubicBezTo>
                <a:cubicBezTo>
                  <a:pt x="1396724" y="1092394"/>
                  <a:pt x="1084057" y="1407466"/>
                  <a:pt x="698362" y="1407466"/>
                </a:cubicBezTo>
                <a:cubicBezTo>
                  <a:pt x="312667" y="1407466"/>
                  <a:pt x="0" y="1092394"/>
                  <a:pt x="0" y="703733"/>
                </a:cubicBezTo>
                <a:cubicBezTo>
                  <a:pt x="0" y="315072"/>
                  <a:pt x="312667" y="0"/>
                  <a:pt x="698362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317004" y="4318950"/>
            <a:ext cx="1396724" cy="1407466"/>
          </a:xfrm>
          <a:custGeom>
            <a:avLst/>
            <a:gdLst>
              <a:gd name="connsiteX0" fmla="*/ 698362 w 1396724"/>
              <a:gd name="connsiteY0" fmla="*/ 0 h 1407466"/>
              <a:gd name="connsiteX1" fmla="*/ 1396724 w 1396724"/>
              <a:gd name="connsiteY1" fmla="*/ 703733 h 1407466"/>
              <a:gd name="connsiteX2" fmla="*/ 698362 w 1396724"/>
              <a:gd name="connsiteY2" fmla="*/ 1407466 h 1407466"/>
              <a:gd name="connsiteX3" fmla="*/ 0 w 1396724"/>
              <a:gd name="connsiteY3" fmla="*/ 703733 h 1407466"/>
              <a:gd name="connsiteX4" fmla="*/ 698362 w 1396724"/>
              <a:gd name="connsiteY4" fmla="*/ 0 h 140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6724" h="1407466">
                <a:moveTo>
                  <a:pt x="698362" y="0"/>
                </a:moveTo>
                <a:cubicBezTo>
                  <a:pt x="1084057" y="0"/>
                  <a:pt x="1396724" y="315072"/>
                  <a:pt x="1396724" y="703733"/>
                </a:cubicBezTo>
                <a:cubicBezTo>
                  <a:pt x="1396724" y="1092394"/>
                  <a:pt x="1084057" y="1407466"/>
                  <a:pt x="698362" y="1407466"/>
                </a:cubicBezTo>
                <a:cubicBezTo>
                  <a:pt x="312667" y="1407466"/>
                  <a:pt x="0" y="1092394"/>
                  <a:pt x="0" y="703733"/>
                </a:cubicBezTo>
                <a:cubicBezTo>
                  <a:pt x="0" y="315072"/>
                  <a:pt x="312667" y="0"/>
                  <a:pt x="698362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6666879" y="4318950"/>
            <a:ext cx="1396724" cy="1407466"/>
          </a:xfrm>
          <a:custGeom>
            <a:avLst/>
            <a:gdLst>
              <a:gd name="connsiteX0" fmla="*/ 698362 w 1396724"/>
              <a:gd name="connsiteY0" fmla="*/ 0 h 1407466"/>
              <a:gd name="connsiteX1" fmla="*/ 1396724 w 1396724"/>
              <a:gd name="connsiteY1" fmla="*/ 703733 h 1407466"/>
              <a:gd name="connsiteX2" fmla="*/ 698362 w 1396724"/>
              <a:gd name="connsiteY2" fmla="*/ 1407466 h 1407466"/>
              <a:gd name="connsiteX3" fmla="*/ 0 w 1396724"/>
              <a:gd name="connsiteY3" fmla="*/ 703733 h 1407466"/>
              <a:gd name="connsiteX4" fmla="*/ 698362 w 1396724"/>
              <a:gd name="connsiteY4" fmla="*/ 0 h 140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6724" h="1407466">
                <a:moveTo>
                  <a:pt x="698362" y="0"/>
                </a:moveTo>
                <a:cubicBezTo>
                  <a:pt x="1084057" y="0"/>
                  <a:pt x="1396724" y="315072"/>
                  <a:pt x="1396724" y="703733"/>
                </a:cubicBezTo>
                <a:cubicBezTo>
                  <a:pt x="1396724" y="1092394"/>
                  <a:pt x="1084057" y="1407466"/>
                  <a:pt x="698362" y="1407466"/>
                </a:cubicBezTo>
                <a:cubicBezTo>
                  <a:pt x="312667" y="1407466"/>
                  <a:pt x="0" y="1092394"/>
                  <a:pt x="0" y="703733"/>
                </a:cubicBezTo>
                <a:cubicBezTo>
                  <a:pt x="0" y="315072"/>
                  <a:pt x="312667" y="0"/>
                  <a:pt x="698362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666879" y="2035380"/>
            <a:ext cx="1396724" cy="1407466"/>
          </a:xfrm>
          <a:custGeom>
            <a:avLst/>
            <a:gdLst>
              <a:gd name="connsiteX0" fmla="*/ 698362 w 1396724"/>
              <a:gd name="connsiteY0" fmla="*/ 0 h 1407466"/>
              <a:gd name="connsiteX1" fmla="*/ 1396724 w 1396724"/>
              <a:gd name="connsiteY1" fmla="*/ 703733 h 1407466"/>
              <a:gd name="connsiteX2" fmla="*/ 698362 w 1396724"/>
              <a:gd name="connsiteY2" fmla="*/ 1407466 h 1407466"/>
              <a:gd name="connsiteX3" fmla="*/ 0 w 1396724"/>
              <a:gd name="connsiteY3" fmla="*/ 703733 h 1407466"/>
              <a:gd name="connsiteX4" fmla="*/ 698362 w 1396724"/>
              <a:gd name="connsiteY4" fmla="*/ 0 h 140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6724" h="1407466">
                <a:moveTo>
                  <a:pt x="698362" y="0"/>
                </a:moveTo>
                <a:cubicBezTo>
                  <a:pt x="1084057" y="0"/>
                  <a:pt x="1396724" y="315072"/>
                  <a:pt x="1396724" y="703733"/>
                </a:cubicBezTo>
                <a:cubicBezTo>
                  <a:pt x="1396724" y="1092394"/>
                  <a:pt x="1084057" y="1407466"/>
                  <a:pt x="698362" y="1407466"/>
                </a:cubicBezTo>
                <a:cubicBezTo>
                  <a:pt x="312667" y="1407466"/>
                  <a:pt x="0" y="1092394"/>
                  <a:pt x="0" y="703733"/>
                </a:cubicBezTo>
                <a:cubicBezTo>
                  <a:pt x="0" y="315072"/>
                  <a:pt x="312667" y="0"/>
                  <a:pt x="698362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57482934"/>
      </p:ext>
    </p:extLst>
  </p:cSld>
  <p:clrMapOvr>
    <a:masterClrMapping/>
  </p:clrMapOvr>
  <p:transition spd="slow">
    <p:push dir="u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1091893" y="2134273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091893" y="4417845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4652700" y="4417845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8204398" y="4417845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651160" y="2134274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8204398" y="2134274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75235701"/>
      </p:ext>
    </p:extLst>
  </p:cSld>
  <p:clrMapOvr>
    <a:masterClrMapping/>
  </p:clrMapOvr>
  <p:transition spd="slow">
    <p:push dir="u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426200" y="788275"/>
            <a:ext cx="1701800" cy="1701800"/>
          </a:xfrm>
          <a:custGeom>
            <a:avLst/>
            <a:gdLst>
              <a:gd name="connsiteX0" fmla="*/ 850900 w 1701800"/>
              <a:gd name="connsiteY0" fmla="*/ 0 h 1701800"/>
              <a:gd name="connsiteX1" fmla="*/ 1701800 w 1701800"/>
              <a:gd name="connsiteY1" fmla="*/ 850900 h 1701800"/>
              <a:gd name="connsiteX2" fmla="*/ 850900 w 1701800"/>
              <a:gd name="connsiteY2" fmla="*/ 1701800 h 1701800"/>
              <a:gd name="connsiteX3" fmla="*/ 0 w 1701800"/>
              <a:gd name="connsiteY3" fmla="*/ 850900 h 1701800"/>
              <a:gd name="connsiteX4" fmla="*/ 850900 w 1701800"/>
              <a:gd name="connsiteY4" fmla="*/ 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800" h="1701800">
                <a:moveTo>
                  <a:pt x="850900" y="0"/>
                </a:moveTo>
                <a:cubicBezTo>
                  <a:pt x="1320839" y="0"/>
                  <a:pt x="1701800" y="380961"/>
                  <a:pt x="1701800" y="850900"/>
                </a:cubicBezTo>
                <a:cubicBezTo>
                  <a:pt x="1701800" y="1320839"/>
                  <a:pt x="1320839" y="1701800"/>
                  <a:pt x="850900" y="1701800"/>
                </a:cubicBezTo>
                <a:cubicBezTo>
                  <a:pt x="380961" y="1701800"/>
                  <a:pt x="0" y="1320839"/>
                  <a:pt x="0" y="850900"/>
                </a:cubicBezTo>
                <a:cubicBezTo>
                  <a:pt x="0" y="380961"/>
                  <a:pt x="380961" y="0"/>
                  <a:pt x="8509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426200" y="3340100"/>
            <a:ext cx="1701800" cy="1701800"/>
          </a:xfrm>
          <a:custGeom>
            <a:avLst/>
            <a:gdLst>
              <a:gd name="connsiteX0" fmla="*/ 850900 w 1701800"/>
              <a:gd name="connsiteY0" fmla="*/ 0 h 1701800"/>
              <a:gd name="connsiteX1" fmla="*/ 1701800 w 1701800"/>
              <a:gd name="connsiteY1" fmla="*/ 850900 h 1701800"/>
              <a:gd name="connsiteX2" fmla="*/ 850900 w 1701800"/>
              <a:gd name="connsiteY2" fmla="*/ 1701800 h 1701800"/>
              <a:gd name="connsiteX3" fmla="*/ 0 w 1701800"/>
              <a:gd name="connsiteY3" fmla="*/ 850900 h 1701800"/>
              <a:gd name="connsiteX4" fmla="*/ 850900 w 1701800"/>
              <a:gd name="connsiteY4" fmla="*/ 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800" h="1701800">
                <a:moveTo>
                  <a:pt x="850900" y="0"/>
                </a:moveTo>
                <a:cubicBezTo>
                  <a:pt x="1320839" y="0"/>
                  <a:pt x="1701800" y="380961"/>
                  <a:pt x="1701800" y="850900"/>
                </a:cubicBezTo>
                <a:cubicBezTo>
                  <a:pt x="1701800" y="1320839"/>
                  <a:pt x="1320839" y="1701800"/>
                  <a:pt x="850900" y="1701800"/>
                </a:cubicBezTo>
                <a:cubicBezTo>
                  <a:pt x="380961" y="1701800"/>
                  <a:pt x="0" y="1320839"/>
                  <a:pt x="0" y="850900"/>
                </a:cubicBezTo>
                <a:cubicBezTo>
                  <a:pt x="0" y="380961"/>
                  <a:pt x="380961" y="0"/>
                  <a:pt x="8509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99607288"/>
      </p:ext>
    </p:extLst>
  </p:cSld>
  <p:clrMapOvr>
    <a:masterClrMapping/>
  </p:clrMapOvr>
  <p:transition spd="slow">
    <p:push dir="u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863600" y="788275"/>
            <a:ext cx="1701800" cy="1701800"/>
          </a:xfrm>
          <a:custGeom>
            <a:avLst/>
            <a:gdLst>
              <a:gd name="connsiteX0" fmla="*/ 850900 w 1701800"/>
              <a:gd name="connsiteY0" fmla="*/ 0 h 1701800"/>
              <a:gd name="connsiteX1" fmla="*/ 1701800 w 1701800"/>
              <a:gd name="connsiteY1" fmla="*/ 850900 h 1701800"/>
              <a:gd name="connsiteX2" fmla="*/ 850900 w 1701800"/>
              <a:gd name="connsiteY2" fmla="*/ 1701800 h 1701800"/>
              <a:gd name="connsiteX3" fmla="*/ 0 w 1701800"/>
              <a:gd name="connsiteY3" fmla="*/ 850900 h 1701800"/>
              <a:gd name="connsiteX4" fmla="*/ 850900 w 1701800"/>
              <a:gd name="connsiteY4" fmla="*/ 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800" h="1701800">
                <a:moveTo>
                  <a:pt x="850900" y="0"/>
                </a:moveTo>
                <a:cubicBezTo>
                  <a:pt x="1320839" y="0"/>
                  <a:pt x="1701800" y="380961"/>
                  <a:pt x="1701800" y="850900"/>
                </a:cubicBezTo>
                <a:cubicBezTo>
                  <a:pt x="1701800" y="1320839"/>
                  <a:pt x="1320839" y="1701800"/>
                  <a:pt x="850900" y="1701800"/>
                </a:cubicBezTo>
                <a:cubicBezTo>
                  <a:pt x="380961" y="1701800"/>
                  <a:pt x="0" y="1320839"/>
                  <a:pt x="0" y="850900"/>
                </a:cubicBezTo>
                <a:cubicBezTo>
                  <a:pt x="0" y="380961"/>
                  <a:pt x="380961" y="0"/>
                  <a:pt x="8509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63600" y="3340100"/>
            <a:ext cx="1701800" cy="1701800"/>
          </a:xfrm>
          <a:custGeom>
            <a:avLst/>
            <a:gdLst>
              <a:gd name="connsiteX0" fmla="*/ 850900 w 1701800"/>
              <a:gd name="connsiteY0" fmla="*/ 0 h 1701800"/>
              <a:gd name="connsiteX1" fmla="*/ 1701800 w 1701800"/>
              <a:gd name="connsiteY1" fmla="*/ 850900 h 1701800"/>
              <a:gd name="connsiteX2" fmla="*/ 850900 w 1701800"/>
              <a:gd name="connsiteY2" fmla="*/ 1701800 h 1701800"/>
              <a:gd name="connsiteX3" fmla="*/ 0 w 1701800"/>
              <a:gd name="connsiteY3" fmla="*/ 850900 h 1701800"/>
              <a:gd name="connsiteX4" fmla="*/ 850900 w 1701800"/>
              <a:gd name="connsiteY4" fmla="*/ 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800" h="1701800">
                <a:moveTo>
                  <a:pt x="850900" y="0"/>
                </a:moveTo>
                <a:cubicBezTo>
                  <a:pt x="1320839" y="0"/>
                  <a:pt x="1701800" y="380961"/>
                  <a:pt x="1701800" y="850900"/>
                </a:cubicBezTo>
                <a:cubicBezTo>
                  <a:pt x="1701800" y="1320839"/>
                  <a:pt x="1320839" y="1701800"/>
                  <a:pt x="850900" y="1701800"/>
                </a:cubicBezTo>
                <a:cubicBezTo>
                  <a:pt x="380961" y="1701800"/>
                  <a:pt x="0" y="1320839"/>
                  <a:pt x="0" y="850900"/>
                </a:cubicBezTo>
                <a:cubicBezTo>
                  <a:pt x="0" y="380961"/>
                  <a:pt x="380961" y="0"/>
                  <a:pt x="8509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801828500"/>
      </p:ext>
    </p:extLst>
  </p:cSld>
  <p:clrMapOvr>
    <a:masterClrMapping/>
  </p:clrMapOvr>
  <p:transition spd="slow">
    <p:push dir="u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800100" y="2417553"/>
            <a:ext cx="3633877" cy="3633877"/>
          </a:xfrm>
          <a:custGeom>
            <a:avLst/>
            <a:gdLst>
              <a:gd name="connsiteX0" fmla="*/ 0 w 3633877"/>
              <a:gd name="connsiteY0" fmla="*/ 0 h 3633877"/>
              <a:gd name="connsiteX1" fmla="*/ 3633877 w 3633877"/>
              <a:gd name="connsiteY1" fmla="*/ 0 h 3633877"/>
              <a:gd name="connsiteX2" fmla="*/ 3633877 w 3633877"/>
              <a:gd name="connsiteY2" fmla="*/ 3633877 h 3633877"/>
              <a:gd name="connsiteX3" fmla="*/ 0 w 3633877"/>
              <a:gd name="connsiteY3" fmla="*/ 3633877 h 3633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877" h="3633877">
                <a:moveTo>
                  <a:pt x="0" y="0"/>
                </a:moveTo>
                <a:lnTo>
                  <a:pt x="3633877" y="0"/>
                </a:lnTo>
                <a:lnTo>
                  <a:pt x="3633877" y="3633877"/>
                </a:lnTo>
                <a:lnTo>
                  <a:pt x="0" y="3633877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603090" y="2417553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4603090" y="4323452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8078547" y="2417553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8078547" y="4323452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63025787"/>
      </p:ext>
    </p:extLst>
  </p:cSld>
  <p:clrMapOvr>
    <a:masterClrMapping/>
  </p:clrMapOvr>
  <p:transition spd="slow">
    <p:push dir="u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800100" y="2417553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7"/>
          </p:nvPr>
        </p:nvSpPr>
        <p:spPr>
          <a:xfrm>
            <a:off x="800100" y="4323452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8"/>
          </p:nvPr>
        </p:nvSpPr>
        <p:spPr>
          <a:xfrm>
            <a:off x="4275557" y="2417553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9"/>
          </p:nvPr>
        </p:nvSpPr>
        <p:spPr>
          <a:xfrm>
            <a:off x="4275557" y="4323452"/>
            <a:ext cx="3308681" cy="1734448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7758023" y="2417553"/>
            <a:ext cx="3633877" cy="3633877"/>
          </a:xfrm>
          <a:custGeom>
            <a:avLst/>
            <a:gdLst>
              <a:gd name="connsiteX0" fmla="*/ 0 w 3633877"/>
              <a:gd name="connsiteY0" fmla="*/ 0 h 3633877"/>
              <a:gd name="connsiteX1" fmla="*/ 3633877 w 3633877"/>
              <a:gd name="connsiteY1" fmla="*/ 0 h 3633877"/>
              <a:gd name="connsiteX2" fmla="*/ 3633877 w 3633877"/>
              <a:gd name="connsiteY2" fmla="*/ 3633877 h 3633877"/>
              <a:gd name="connsiteX3" fmla="*/ 0 w 3633877"/>
              <a:gd name="connsiteY3" fmla="*/ 3633877 h 3633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877" h="3633877">
                <a:moveTo>
                  <a:pt x="0" y="0"/>
                </a:moveTo>
                <a:lnTo>
                  <a:pt x="3633877" y="0"/>
                </a:lnTo>
                <a:lnTo>
                  <a:pt x="3633877" y="3633877"/>
                </a:lnTo>
                <a:lnTo>
                  <a:pt x="0" y="3633877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37206931"/>
      </p:ext>
    </p:extLst>
  </p:cSld>
  <p:clrMapOvr>
    <a:masterClrMapping/>
  </p:clrMapOvr>
  <p:transition spd="slow">
    <p:push dir="u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800100" y="2417553"/>
            <a:ext cx="3418216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4384019" y="2417553"/>
            <a:ext cx="3418216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979430" y="2417553"/>
            <a:ext cx="3418216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875663"/>
      </p:ext>
    </p:extLst>
  </p:cSld>
  <p:clrMapOvr>
    <a:masterClrMapping/>
  </p:clrMapOvr>
  <p:transition spd="slow">
    <p:push dir="u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800100" y="2417553"/>
            <a:ext cx="2513617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485167" y="2417553"/>
            <a:ext cx="2519360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6181722" y="2417553"/>
            <a:ext cx="2519360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8872532" y="2417553"/>
            <a:ext cx="2519360" cy="3640346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0255195"/>
      </p:ext>
    </p:extLst>
  </p:cSld>
  <p:clrMapOvr>
    <a:masterClrMapping/>
  </p:clrMapOvr>
  <p:transition spd="slow">
    <p:push dir="u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800100" y="3600450"/>
            <a:ext cx="2993186" cy="245745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800100"/>
            <a:ext cx="5210175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6181725" y="800100"/>
            <a:ext cx="5210175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8398714" y="3600450"/>
            <a:ext cx="2993186" cy="245745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45426356"/>
      </p:ext>
    </p:extLst>
  </p:cSld>
  <p:clrMapOvr>
    <a:masterClrMapping/>
  </p:clrMapOvr>
  <p:transition spd="slow">
    <p:push dir="u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800099" y="3429000"/>
            <a:ext cx="5210175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1" y="800100"/>
            <a:ext cx="2993186" cy="245745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8398713" y="800100"/>
            <a:ext cx="2993187" cy="245745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6181724" y="3429000"/>
            <a:ext cx="5210176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080536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2" y="342900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064006" y="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28005" y="342900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238148902"/>
      </p:ext>
    </p:extLst>
  </p:cSld>
  <p:clrMapOvr>
    <a:masterClrMapping/>
  </p:clrMapOvr>
  <p:transition spd="slow">
    <p:push dir="u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800100"/>
            <a:ext cx="5295897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095997" y="3429000"/>
            <a:ext cx="5295903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407829566"/>
      </p:ext>
    </p:extLst>
  </p:cSld>
  <p:clrMapOvr>
    <a:masterClrMapping/>
  </p:clrMapOvr>
  <p:transition spd="slow">
    <p:push dir="u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3429000"/>
            <a:ext cx="5295897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095997" y="800100"/>
            <a:ext cx="5295903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90042574"/>
      </p:ext>
    </p:extLst>
  </p:cSld>
  <p:clrMapOvr>
    <a:masterClrMapping/>
  </p:clrMapOvr>
  <p:transition spd="slow">
    <p:push dir="u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861296" y="800098"/>
            <a:ext cx="3530598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800098"/>
            <a:ext cx="3530597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330698" y="3428998"/>
            <a:ext cx="3530598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940201280"/>
      </p:ext>
    </p:extLst>
  </p:cSld>
  <p:clrMapOvr>
    <a:masterClrMapping/>
  </p:clrMapOvr>
  <p:transition spd="slow">
    <p:push dir="u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861296" y="3428998"/>
            <a:ext cx="3530598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00100" y="3428998"/>
            <a:ext cx="3530597" cy="2628900"/>
          </a:xfrm>
          <a:custGeom>
            <a:avLst/>
            <a:gdLst>
              <a:gd name="connsiteX0" fmla="*/ 0 w 5210175"/>
              <a:gd name="connsiteY0" fmla="*/ 0 h 2628900"/>
              <a:gd name="connsiteX1" fmla="*/ 5210175 w 5210175"/>
              <a:gd name="connsiteY1" fmla="*/ 0 h 2628900"/>
              <a:gd name="connsiteX2" fmla="*/ 5210175 w 5210175"/>
              <a:gd name="connsiteY2" fmla="*/ 2628900 h 2628900"/>
              <a:gd name="connsiteX3" fmla="*/ 0 w 5210175"/>
              <a:gd name="connsiteY3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175" h="2628900">
                <a:moveTo>
                  <a:pt x="0" y="0"/>
                </a:moveTo>
                <a:lnTo>
                  <a:pt x="5210175" y="0"/>
                </a:lnTo>
                <a:lnTo>
                  <a:pt x="5210175" y="2628900"/>
                </a:lnTo>
                <a:lnTo>
                  <a:pt x="0" y="26289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330698" y="800098"/>
            <a:ext cx="3530598" cy="2628900"/>
          </a:xfrm>
          <a:custGeom>
            <a:avLst/>
            <a:gdLst>
              <a:gd name="connsiteX0" fmla="*/ 0 w 2993186"/>
              <a:gd name="connsiteY0" fmla="*/ 0 h 2457450"/>
              <a:gd name="connsiteX1" fmla="*/ 2993186 w 2993186"/>
              <a:gd name="connsiteY1" fmla="*/ 0 h 2457450"/>
              <a:gd name="connsiteX2" fmla="*/ 2993186 w 2993186"/>
              <a:gd name="connsiteY2" fmla="*/ 2457450 h 2457450"/>
              <a:gd name="connsiteX3" fmla="*/ 0 w 299318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186" h="2457450">
                <a:moveTo>
                  <a:pt x="0" y="0"/>
                </a:moveTo>
                <a:lnTo>
                  <a:pt x="2993186" y="0"/>
                </a:lnTo>
                <a:lnTo>
                  <a:pt x="2993186" y="2457450"/>
                </a:lnTo>
                <a:lnTo>
                  <a:pt x="0" y="245745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9035315"/>
      </p:ext>
    </p:extLst>
  </p:cSld>
  <p:clrMapOvr>
    <a:masterClrMapping/>
  </p:clrMapOvr>
  <p:transition spd="slow">
    <p:push dir="u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2" y="0"/>
            <a:ext cx="6096002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6095999" y="3429001"/>
            <a:ext cx="6096002" cy="3428999"/>
          </a:xfrm>
          <a:custGeom>
            <a:avLst/>
            <a:gdLst>
              <a:gd name="connsiteX0" fmla="*/ 0 w 6096002"/>
              <a:gd name="connsiteY0" fmla="*/ 0 h 3428999"/>
              <a:gd name="connsiteX1" fmla="*/ 6096002 w 6096002"/>
              <a:gd name="connsiteY1" fmla="*/ 0 h 3428999"/>
              <a:gd name="connsiteX2" fmla="*/ 6096002 w 6096002"/>
              <a:gd name="connsiteY2" fmla="*/ 3428999 h 3428999"/>
              <a:gd name="connsiteX3" fmla="*/ 0 w 6096002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8999">
                <a:moveTo>
                  <a:pt x="0" y="0"/>
                </a:moveTo>
                <a:lnTo>
                  <a:pt x="6096002" y="0"/>
                </a:lnTo>
                <a:lnTo>
                  <a:pt x="6096002" y="3428999"/>
                </a:lnTo>
                <a:lnTo>
                  <a:pt x="0" y="3428999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40775928"/>
      </p:ext>
    </p:extLst>
  </p:cSld>
  <p:clrMapOvr>
    <a:masterClrMapping/>
  </p:clrMapOvr>
  <p:transition spd="slow">
    <p:push dir="u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2" y="3428999"/>
            <a:ext cx="6096002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6095999" y="0"/>
            <a:ext cx="6096002" cy="3428999"/>
          </a:xfrm>
          <a:custGeom>
            <a:avLst/>
            <a:gdLst>
              <a:gd name="connsiteX0" fmla="*/ 0 w 6096002"/>
              <a:gd name="connsiteY0" fmla="*/ 0 h 3428999"/>
              <a:gd name="connsiteX1" fmla="*/ 6096002 w 6096002"/>
              <a:gd name="connsiteY1" fmla="*/ 0 h 3428999"/>
              <a:gd name="connsiteX2" fmla="*/ 6096002 w 6096002"/>
              <a:gd name="connsiteY2" fmla="*/ 3428999 h 3428999"/>
              <a:gd name="connsiteX3" fmla="*/ 0 w 6096002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8999">
                <a:moveTo>
                  <a:pt x="0" y="0"/>
                </a:moveTo>
                <a:lnTo>
                  <a:pt x="6096002" y="0"/>
                </a:lnTo>
                <a:lnTo>
                  <a:pt x="6096002" y="3428999"/>
                </a:lnTo>
                <a:lnTo>
                  <a:pt x="0" y="3428999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34951042"/>
      </p:ext>
    </p:extLst>
  </p:cSld>
  <p:clrMapOvr>
    <a:masterClrMapping/>
  </p:clrMapOvr>
  <p:transition spd="slow">
    <p:push dir="u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2" y="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064006" y="342900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28005" y="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828159627"/>
      </p:ext>
    </p:extLst>
  </p:cSld>
  <p:clrMapOvr>
    <a:masterClrMapping/>
  </p:clrMapOvr>
  <p:transition spd="slow">
    <p:push dir="u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2" y="342900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064006" y="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28005" y="3429000"/>
            <a:ext cx="4063999" cy="34290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10320467"/>
      </p:ext>
    </p:extLst>
  </p:cSld>
  <p:clrMapOvr>
    <a:masterClrMapping/>
  </p:clrMapOvr>
  <p:transition spd="slow">
    <p:push dir="u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84863" y="1701800"/>
            <a:ext cx="2575611" cy="4384040"/>
          </a:xfrm>
          <a:custGeom>
            <a:avLst/>
            <a:gdLst>
              <a:gd name="connsiteX0" fmla="*/ 0 w 2575611"/>
              <a:gd name="connsiteY0" fmla="*/ 0 h 4384040"/>
              <a:gd name="connsiteX1" fmla="*/ 2575611 w 2575611"/>
              <a:gd name="connsiteY1" fmla="*/ 0 h 4384040"/>
              <a:gd name="connsiteX2" fmla="*/ 2575611 w 2575611"/>
              <a:gd name="connsiteY2" fmla="*/ 4384040 h 4384040"/>
              <a:gd name="connsiteX3" fmla="*/ 0 w 2575611"/>
              <a:gd name="connsiteY3" fmla="*/ 4384040 h 438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611" h="4384040">
                <a:moveTo>
                  <a:pt x="0" y="0"/>
                </a:moveTo>
                <a:lnTo>
                  <a:pt x="2575611" y="0"/>
                </a:lnTo>
                <a:lnTo>
                  <a:pt x="2575611" y="4384040"/>
                </a:lnTo>
                <a:lnTo>
                  <a:pt x="0" y="438404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778189" y="1701800"/>
            <a:ext cx="2575611" cy="4384040"/>
          </a:xfrm>
          <a:custGeom>
            <a:avLst/>
            <a:gdLst>
              <a:gd name="connsiteX0" fmla="*/ 0 w 2575611"/>
              <a:gd name="connsiteY0" fmla="*/ 0 h 4384040"/>
              <a:gd name="connsiteX1" fmla="*/ 2575611 w 2575611"/>
              <a:gd name="connsiteY1" fmla="*/ 0 h 4384040"/>
              <a:gd name="connsiteX2" fmla="*/ 2575611 w 2575611"/>
              <a:gd name="connsiteY2" fmla="*/ 4384040 h 4384040"/>
              <a:gd name="connsiteX3" fmla="*/ 0 w 2575611"/>
              <a:gd name="connsiteY3" fmla="*/ 4384040 h 438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611" h="4384040">
                <a:moveTo>
                  <a:pt x="0" y="0"/>
                </a:moveTo>
                <a:lnTo>
                  <a:pt x="2575611" y="0"/>
                </a:lnTo>
                <a:lnTo>
                  <a:pt x="2575611" y="4384040"/>
                </a:lnTo>
                <a:lnTo>
                  <a:pt x="0" y="438404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96493402"/>
      </p:ext>
    </p:extLst>
  </p:cSld>
  <p:clrMapOvr>
    <a:masterClrMapping/>
  </p:clrMapOvr>
  <p:transition spd="slow">
    <p:push dir="u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38200" y="1701800"/>
            <a:ext cx="2575611" cy="4384040"/>
          </a:xfrm>
          <a:custGeom>
            <a:avLst/>
            <a:gdLst>
              <a:gd name="connsiteX0" fmla="*/ 0 w 2575611"/>
              <a:gd name="connsiteY0" fmla="*/ 0 h 4384040"/>
              <a:gd name="connsiteX1" fmla="*/ 2575611 w 2575611"/>
              <a:gd name="connsiteY1" fmla="*/ 0 h 4384040"/>
              <a:gd name="connsiteX2" fmla="*/ 2575611 w 2575611"/>
              <a:gd name="connsiteY2" fmla="*/ 4384040 h 4384040"/>
              <a:gd name="connsiteX3" fmla="*/ 0 w 2575611"/>
              <a:gd name="connsiteY3" fmla="*/ 4384040 h 438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611" h="4384040">
                <a:moveTo>
                  <a:pt x="0" y="0"/>
                </a:moveTo>
                <a:lnTo>
                  <a:pt x="2575611" y="0"/>
                </a:lnTo>
                <a:lnTo>
                  <a:pt x="2575611" y="4384040"/>
                </a:lnTo>
                <a:lnTo>
                  <a:pt x="0" y="438404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131526" y="1701800"/>
            <a:ext cx="2575611" cy="4384040"/>
          </a:xfrm>
          <a:custGeom>
            <a:avLst/>
            <a:gdLst>
              <a:gd name="connsiteX0" fmla="*/ 0 w 2575611"/>
              <a:gd name="connsiteY0" fmla="*/ 0 h 4384040"/>
              <a:gd name="connsiteX1" fmla="*/ 2575611 w 2575611"/>
              <a:gd name="connsiteY1" fmla="*/ 0 h 4384040"/>
              <a:gd name="connsiteX2" fmla="*/ 2575611 w 2575611"/>
              <a:gd name="connsiteY2" fmla="*/ 4384040 h 4384040"/>
              <a:gd name="connsiteX3" fmla="*/ 0 w 2575611"/>
              <a:gd name="connsiteY3" fmla="*/ 4384040 h 438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611" h="4384040">
                <a:moveTo>
                  <a:pt x="0" y="0"/>
                </a:moveTo>
                <a:lnTo>
                  <a:pt x="2575611" y="0"/>
                </a:lnTo>
                <a:lnTo>
                  <a:pt x="2575611" y="4384040"/>
                </a:lnTo>
                <a:lnTo>
                  <a:pt x="0" y="438404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6374292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84863" y="1701800"/>
            <a:ext cx="2575611" cy="4384040"/>
          </a:xfrm>
          <a:custGeom>
            <a:avLst/>
            <a:gdLst>
              <a:gd name="connsiteX0" fmla="*/ 0 w 2575611"/>
              <a:gd name="connsiteY0" fmla="*/ 0 h 4384040"/>
              <a:gd name="connsiteX1" fmla="*/ 2575611 w 2575611"/>
              <a:gd name="connsiteY1" fmla="*/ 0 h 4384040"/>
              <a:gd name="connsiteX2" fmla="*/ 2575611 w 2575611"/>
              <a:gd name="connsiteY2" fmla="*/ 4384040 h 4384040"/>
              <a:gd name="connsiteX3" fmla="*/ 0 w 2575611"/>
              <a:gd name="connsiteY3" fmla="*/ 4384040 h 438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611" h="4384040">
                <a:moveTo>
                  <a:pt x="0" y="0"/>
                </a:moveTo>
                <a:lnTo>
                  <a:pt x="2575611" y="0"/>
                </a:lnTo>
                <a:lnTo>
                  <a:pt x="2575611" y="4384040"/>
                </a:lnTo>
                <a:lnTo>
                  <a:pt x="0" y="438404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778189" y="1701800"/>
            <a:ext cx="2575611" cy="4384040"/>
          </a:xfrm>
          <a:custGeom>
            <a:avLst/>
            <a:gdLst>
              <a:gd name="connsiteX0" fmla="*/ 0 w 2575611"/>
              <a:gd name="connsiteY0" fmla="*/ 0 h 4384040"/>
              <a:gd name="connsiteX1" fmla="*/ 2575611 w 2575611"/>
              <a:gd name="connsiteY1" fmla="*/ 0 h 4384040"/>
              <a:gd name="connsiteX2" fmla="*/ 2575611 w 2575611"/>
              <a:gd name="connsiteY2" fmla="*/ 4384040 h 4384040"/>
              <a:gd name="connsiteX3" fmla="*/ 0 w 2575611"/>
              <a:gd name="connsiteY3" fmla="*/ 4384040 h 438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611" h="4384040">
                <a:moveTo>
                  <a:pt x="0" y="0"/>
                </a:moveTo>
                <a:lnTo>
                  <a:pt x="2575611" y="0"/>
                </a:lnTo>
                <a:lnTo>
                  <a:pt x="2575611" y="4384040"/>
                </a:lnTo>
                <a:lnTo>
                  <a:pt x="0" y="438404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55599735"/>
      </p:ext>
    </p:extLst>
  </p:cSld>
  <p:clrMapOvr>
    <a:masterClrMapping/>
  </p:clrMapOvr>
  <p:transition spd="slow">
    <p:push dir="u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057775" y="1914525"/>
            <a:ext cx="2076450" cy="2076450"/>
          </a:xfrm>
          <a:custGeom>
            <a:avLst/>
            <a:gdLst>
              <a:gd name="connsiteX0" fmla="*/ 1038225 w 2076450"/>
              <a:gd name="connsiteY0" fmla="*/ 0 h 2076450"/>
              <a:gd name="connsiteX1" fmla="*/ 2076450 w 2076450"/>
              <a:gd name="connsiteY1" fmla="*/ 1038225 h 2076450"/>
              <a:gd name="connsiteX2" fmla="*/ 1038225 w 2076450"/>
              <a:gd name="connsiteY2" fmla="*/ 2076450 h 2076450"/>
              <a:gd name="connsiteX3" fmla="*/ 0 w 2076450"/>
              <a:gd name="connsiteY3" fmla="*/ 1038225 h 2076450"/>
              <a:gd name="connsiteX4" fmla="*/ 1038225 w 2076450"/>
              <a:gd name="connsiteY4" fmla="*/ 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6450" h="2076450">
                <a:moveTo>
                  <a:pt x="1038225" y="0"/>
                </a:moveTo>
                <a:cubicBezTo>
                  <a:pt x="1611621" y="0"/>
                  <a:pt x="2076450" y="464829"/>
                  <a:pt x="2076450" y="1038225"/>
                </a:cubicBezTo>
                <a:cubicBezTo>
                  <a:pt x="2076450" y="1611621"/>
                  <a:pt x="1611621" y="2076450"/>
                  <a:pt x="1038225" y="2076450"/>
                </a:cubicBezTo>
                <a:cubicBezTo>
                  <a:pt x="464829" y="2076450"/>
                  <a:pt x="0" y="1611621"/>
                  <a:pt x="0" y="1038225"/>
                </a:cubicBezTo>
                <a:cubicBezTo>
                  <a:pt x="0" y="464829"/>
                  <a:pt x="464829" y="0"/>
                  <a:pt x="1038225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8369495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1" y="1803400"/>
            <a:ext cx="6096000" cy="4013200"/>
          </a:xfrm>
          <a:custGeom>
            <a:avLst/>
            <a:gdLst>
              <a:gd name="connsiteX0" fmla="*/ 0 w 6096000"/>
              <a:gd name="connsiteY0" fmla="*/ 0 h 4013200"/>
              <a:gd name="connsiteX1" fmla="*/ 6096000 w 6096000"/>
              <a:gd name="connsiteY1" fmla="*/ 0 h 4013200"/>
              <a:gd name="connsiteX2" fmla="*/ 6096000 w 6096000"/>
              <a:gd name="connsiteY2" fmla="*/ 4013200 h 4013200"/>
              <a:gd name="connsiteX3" fmla="*/ 0 w 6096000"/>
              <a:gd name="connsiteY3" fmla="*/ 40132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4013200">
                <a:moveTo>
                  <a:pt x="0" y="0"/>
                </a:moveTo>
                <a:lnTo>
                  <a:pt x="6096000" y="0"/>
                </a:lnTo>
                <a:lnTo>
                  <a:pt x="6096000" y="4013200"/>
                </a:lnTo>
                <a:lnTo>
                  <a:pt x="0" y="40132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60915808"/>
      </p:ext>
    </p:extLst>
  </p:cSld>
  <p:clrMapOvr>
    <a:masterClrMapping/>
  </p:clrMapOvr>
  <p:transition spd="slow">
    <p:push dir="u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822107"/>
      </p:ext>
    </p:extLst>
  </p:cSld>
  <p:clrMapOvr>
    <a:masterClrMapping/>
  </p:clrMapOvr>
  <p:transition spd="med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554706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99285" y="295576"/>
            <a:ext cx="4795055" cy="5542858"/>
          </a:xfrm>
          <a:custGeom>
            <a:avLst/>
            <a:gdLst>
              <a:gd name="connsiteX0" fmla="*/ 2395866 w 4795055"/>
              <a:gd name="connsiteY0" fmla="*/ 0 h 5542858"/>
              <a:gd name="connsiteX1" fmla="*/ 4795055 w 4795055"/>
              <a:gd name="connsiteY1" fmla="*/ 1381563 h 5542858"/>
              <a:gd name="connsiteX2" fmla="*/ 4795055 w 4795055"/>
              <a:gd name="connsiteY2" fmla="*/ 4154653 h 5542858"/>
              <a:gd name="connsiteX3" fmla="*/ 2395866 w 4795055"/>
              <a:gd name="connsiteY3" fmla="*/ 5542858 h 5542858"/>
              <a:gd name="connsiteX4" fmla="*/ 0 w 4795055"/>
              <a:gd name="connsiteY4" fmla="*/ 4154653 h 5542858"/>
              <a:gd name="connsiteX5" fmla="*/ 0 w 4795055"/>
              <a:gd name="connsiteY5" fmla="*/ 1381563 h 55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5055" h="5542858">
                <a:moveTo>
                  <a:pt x="2395866" y="0"/>
                </a:moveTo>
                <a:lnTo>
                  <a:pt x="4795055" y="1381563"/>
                </a:lnTo>
                <a:lnTo>
                  <a:pt x="4795055" y="4154653"/>
                </a:lnTo>
                <a:lnTo>
                  <a:pt x="2395866" y="5542858"/>
                </a:lnTo>
                <a:lnTo>
                  <a:pt x="0" y="4154653"/>
                </a:lnTo>
                <a:lnTo>
                  <a:pt x="0" y="1381563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7605518"/>
      </p:ext>
    </p:extLst>
  </p:cSld>
  <p:clrMapOvr>
    <a:masterClrMapping/>
  </p:clrMapOvr>
  <p:transition spd="med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4341" y="295576"/>
            <a:ext cx="4795055" cy="5542858"/>
          </a:xfrm>
          <a:custGeom>
            <a:avLst/>
            <a:gdLst>
              <a:gd name="connsiteX0" fmla="*/ 2395866 w 4795055"/>
              <a:gd name="connsiteY0" fmla="*/ 0 h 5542858"/>
              <a:gd name="connsiteX1" fmla="*/ 4795055 w 4795055"/>
              <a:gd name="connsiteY1" fmla="*/ 1381563 h 5542858"/>
              <a:gd name="connsiteX2" fmla="*/ 4795055 w 4795055"/>
              <a:gd name="connsiteY2" fmla="*/ 4154653 h 5542858"/>
              <a:gd name="connsiteX3" fmla="*/ 2395866 w 4795055"/>
              <a:gd name="connsiteY3" fmla="*/ 5542858 h 5542858"/>
              <a:gd name="connsiteX4" fmla="*/ 0 w 4795055"/>
              <a:gd name="connsiteY4" fmla="*/ 4154653 h 5542858"/>
              <a:gd name="connsiteX5" fmla="*/ 0 w 4795055"/>
              <a:gd name="connsiteY5" fmla="*/ 1381563 h 55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5055" h="5542858">
                <a:moveTo>
                  <a:pt x="2395866" y="0"/>
                </a:moveTo>
                <a:lnTo>
                  <a:pt x="4795055" y="1381563"/>
                </a:lnTo>
                <a:lnTo>
                  <a:pt x="4795055" y="4154653"/>
                </a:lnTo>
                <a:lnTo>
                  <a:pt x="2395866" y="5542858"/>
                </a:lnTo>
                <a:lnTo>
                  <a:pt x="0" y="4154653"/>
                </a:lnTo>
                <a:lnTo>
                  <a:pt x="0" y="1381563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07255815"/>
      </p:ext>
    </p:extLst>
  </p:cSld>
  <p:clrMapOvr>
    <a:masterClrMapping/>
  </p:clrMapOvr>
  <p:transition spd="med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99284" y="1019566"/>
            <a:ext cx="4795055" cy="5542858"/>
          </a:xfrm>
          <a:custGeom>
            <a:avLst/>
            <a:gdLst>
              <a:gd name="connsiteX0" fmla="*/ 2395866 w 4795055"/>
              <a:gd name="connsiteY0" fmla="*/ 0 h 5542858"/>
              <a:gd name="connsiteX1" fmla="*/ 4795055 w 4795055"/>
              <a:gd name="connsiteY1" fmla="*/ 1381563 h 5542858"/>
              <a:gd name="connsiteX2" fmla="*/ 4795055 w 4795055"/>
              <a:gd name="connsiteY2" fmla="*/ 4154653 h 5542858"/>
              <a:gd name="connsiteX3" fmla="*/ 2395866 w 4795055"/>
              <a:gd name="connsiteY3" fmla="*/ 5542858 h 5542858"/>
              <a:gd name="connsiteX4" fmla="*/ 0 w 4795055"/>
              <a:gd name="connsiteY4" fmla="*/ 4154653 h 5542858"/>
              <a:gd name="connsiteX5" fmla="*/ 0 w 4795055"/>
              <a:gd name="connsiteY5" fmla="*/ 1381563 h 55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5055" h="5542858">
                <a:moveTo>
                  <a:pt x="2395866" y="0"/>
                </a:moveTo>
                <a:lnTo>
                  <a:pt x="4795055" y="1381563"/>
                </a:lnTo>
                <a:lnTo>
                  <a:pt x="4795055" y="4154653"/>
                </a:lnTo>
                <a:lnTo>
                  <a:pt x="2395866" y="5542858"/>
                </a:lnTo>
                <a:lnTo>
                  <a:pt x="0" y="4154653"/>
                </a:lnTo>
                <a:lnTo>
                  <a:pt x="0" y="1381563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24764158"/>
      </p:ext>
    </p:extLst>
  </p:cSld>
  <p:clrMapOvr>
    <a:masterClrMapping/>
  </p:clrMapOvr>
  <p:transition spd="med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4341" y="1019566"/>
            <a:ext cx="4795055" cy="5542858"/>
          </a:xfrm>
          <a:custGeom>
            <a:avLst/>
            <a:gdLst>
              <a:gd name="connsiteX0" fmla="*/ 2395866 w 4795055"/>
              <a:gd name="connsiteY0" fmla="*/ 0 h 5542858"/>
              <a:gd name="connsiteX1" fmla="*/ 4795055 w 4795055"/>
              <a:gd name="connsiteY1" fmla="*/ 1381563 h 5542858"/>
              <a:gd name="connsiteX2" fmla="*/ 4795055 w 4795055"/>
              <a:gd name="connsiteY2" fmla="*/ 4154653 h 5542858"/>
              <a:gd name="connsiteX3" fmla="*/ 2395866 w 4795055"/>
              <a:gd name="connsiteY3" fmla="*/ 5542858 h 5542858"/>
              <a:gd name="connsiteX4" fmla="*/ 0 w 4795055"/>
              <a:gd name="connsiteY4" fmla="*/ 4154653 h 5542858"/>
              <a:gd name="connsiteX5" fmla="*/ 0 w 4795055"/>
              <a:gd name="connsiteY5" fmla="*/ 1381563 h 55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5055" h="5542858">
                <a:moveTo>
                  <a:pt x="2395866" y="0"/>
                </a:moveTo>
                <a:lnTo>
                  <a:pt x="4795055" y="1381563"/>
                </a:lnTo>
                <a:lnTo>
                  <a:pt x="4795055" y="4154653"/>
                </a:lnTo>
                <a:lnTo>
                  <a:pt x="2395866" y="5542858"/>
                </a:lnTo>
                <a:lnTo>
                  <a:pt x="0" y="4154653"/>
                </a:lnTo>
                <a:lnTo>
                  <a:pt x="0" y="1381563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0456062"/>
      </p:ext>
    </p:extLst>
  </p:cSld>
  <p:clrMapOvr>
    <a:masterClrMapping/>
  </p:clrMapOvr>
  <p:transition spd="med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93143" y="1293338"/>
            <a:ext cx="3869181" cy="4246414"/>
          </a:xfrm>
          <a:custGeom>
            <a:avLst/>
            <a:gdLst>
              <a:gd name="connsiteX0" fmla="*/ 558445 w 3869181"/>
              <a:gd name="connsiteY0" fmla="*/ 125 h 4246414"/>
              <a:gd name="connsiteX1" fmla="*/ 849180 w 3869181"/>
              <a:gd name="connsiteY1" fmla="*/ 74805 h 4246414"/>
              <a:gd name="connsiteX2" fmla="*/ 3588203 w 3869181"/>
              <a:gd name="connsiteY2" fmla="*/ 1640525 h 4246414"/>
              <a:gd name="connsiteX3" fmla="*/ 3588203 w 3869181"/>
              <a:gd name="connsiteY3" fmla="*/ 2604678 h 4246414"/>
              <a:gd name="connsiteX4" fmla="*/ 849180 w 3869181"/>
              <a:gd name="connsiteY4" fmla="*/ 4170397 h 4246414"/>
              <a:gd name="connsiteX5" fmla="*/ 0 w 3869181"/>
              <a:gd name="connsiteY5" fmla="*/ 3692440 h 4246414"/>
              <a:gd name="connsiteX6" fmla="*/ 0 w 3869181"/>
              <a:gd name="connsiteY6" fmla="*/ 561002 h 4246414"/>
              <a:gd name="connsiteX7" fmla="*/ 558445 w 3869181"/>
              <a:gd name="connsiteY7" fmla="*/ 125 h 424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9181" h="4246414">
                <a:moveTo>
                  <a:pt x="558445" y="125"/>
                </a:moveTo>
                <a:cubicBezTo>
                  <a:pt x="655617" y="-1936"/>
                  <a:pt x="755521" y="21241"/>
                  <a:pt x="849180" y="74805"/>
                </a:cubicBezTo>
                <a:cubicBezTo>
                  <a:pt x="849180" y="74805"/>
                  <a:pt x="849180" y="74805"/>
                  <a:pt x="3588203" y="1640525"/>
                </a:cubicBezTo>
                <a:cubicBezTo>
                  <a:pt x="3962841" y="1854781"/>
                  <a:pt x="3962841" y="2390421"/>
                  <a:pt x="3588203" y="2604678"/>
                </a:cubicBezTo>
                <a:cubicBezTo>
                  <a:pt x="3588203" y="2604678"/>
                  <a:pt x="3588203" y="2604678"/>
                  <a:pt x="849180" y="4170397"/>
                </a:cubicBezTo>
                <a:cubicBezTo>
                  <a:pt x="474542" y="4384653"/>
                  <a:pt x="0" y="4120953"/>
                  <a:pt x="0" y="3692440"/>
                </a:cubicBezTo>
                <a:cubicBezTo>
                  <a:pt x="0" y="3692440"/>
                  <a:pt x="0" y="3692440"/>
                  <a:pt x="0" y="561002"/>
                </a:cubicBezTo>
                <a:cubicBezTo>
                  <a:pt x="0" y="239618"/>
                  <a:pt x="266930" y="6305"/>
                  <a:pt x="558445" y="125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727788"/>
      </p:ext>
    </p:extLst>
  </p:cSld>
  <p:clrMapOvr>
    <a:masterClrMapping/>
  </p:clrMapOvr>
  <p:transition spd="med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9595" y="1306607"/>
            <a:ext cx="3867100" cy="4289996"/>
          </a:xfrm>
          <a:custGeom>
            <a:avLst/>
            <a:gdLst>
              <a:gd name="connsiteX0" fmla="*/ 3315679 w 3867100"/>
              <a:gd name="connsiteY0" fmla="*/ 127 h 4289996"/>
              <a:gd name="connsiteX1" fmla="*/ 3867100 w 3867100"/>
              <a:gd name="connsiteY1" fmla="*/ 566761 h 4289996"/>
              <a:gd name="connsiteX2" fmla="*/ 3867100 w 3867100"/>
              <a:gd name="connsiteY2" fmla="*/ 3730336 h 4289996"/>
              <a:gd name="connsiteX3" fmla="*/ 3026245 w 3867100"/>
              <a:gd name="connsiteY3" fmla="*/ 4213198 h 4289996"/>
              <a:gd name="connsiteX4" fmla="*/ 287223 w 3867100"/>
              <a:gd name="connsiteY4" fmla="*/ 2631410 h 4289996"/>
              <a:gd name="connsiteX5" fmla="*/ 287223 w 3867100"/>
              <a:gd name="connsiteY5" fmla="*/ 1657362 h 4289996"/>
              <a:gd name="connsiteX6" fmla="*/ 3026245 w 3867100"/>
              <a:gd name="connsiteY6" fmla="*/ 75574 h 4289996"/>
              <a:gd name="connsiteX7" fmla="*/ 3315679 w 3867100"/>
              <a:gd name="connsiteY7" fmla="*/ 127 h 428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7100" h="4289996">
                <a:moveTo>
                  <a:pt x="3315679" y="127"/>
                </a:moveTo>
                <a:cubicBezTo>
                  <a:pt x="3604853" y="6371"/>
                  <a:pt x="3867100" y="242078"/>
                  <a:pt x="3867100" y="566761"/>
                </a:cubicBezTo>
                <a:cubicBezTo>
                  <a:pt x="3867100" y="3730336"/>
                  <a:pt x="3867100" y="3730336"/>
                  <a:pt x="3867100" y="3730336"/>
                </a:cubicBezTo>
                <a:cubicBezTo>
                  <a:pt x="3867100" y="4163247"/>
                  <a:pt x="3400884" y="4429653"/>
                  <a:pt x="3026245" y="4213198"/>
                </a:cubicBezTo>
                <a:cubicBezTo>
                  <a:pt x="287223" y="2631410"/>
                  <a:pt x="287223" y="2631410"/>
                  <a:pt x="287223" y="2631410"/>
                </a:cubicBezTo>
                <a:cubicBezTo>
                  <a:pt x="-95741" y="2414955"/>
                  <a:pt x="-95741" y="1873817"/>
                  <a:pt x="287223" y="1657362"/>
                </a:cubicBezTo>
                <a:cubicBezTo>
                  <a:pt x="3026245" y="75574"/>
                  <a:pt x="3026245" y="75574"/>
                  <a:pt x="3026245" y="75574"/>
                </a:cubicBezTo>
                <a:cubicBezTo>
                  <a:pt x="3119905" y="21460"/>
                  <a:pt x="3219288" y="-1954"/>
                  <a:pt x="3315679" y="127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0920175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38200" y="1701800"/>
            <a:ext cx="2575611" cy="4384040"/>
          </a:xfrm>
          <a:custGeom>
            <a:avLst/>
            <a:gdLst>
              <a:gd name="connsiteX0" fmla="*/ 0 w 2575611"/>
              <a:gd name="connsiteY0" fmla="*/ 0 h 4384040"/>
              <a:gd name="connsiteX1" fmla="*/ 2575611 w 2575611"/>
              <a:gd name="connsiteY1" fmla="*/ 0 h 4384040"/>
              <a:gd name="connsiteX2" fmla="*/ 2575611 w 2575611"/>
              <a:gd name="connsiteY2" fmla="*/ 4384040 h 4384040"/>
              <a:gd name="connsiteX3" fmla="*/ 0 w 2575611"/>
              <a:gd name="connsiteY3" fmla="*/ 4384040 h 438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611" h="4384040">
                <a:moveTo>
                  <a:pt x="0" y="0"/>
                </a:moveTo>
                <a:lnTo>
                  <a:pt x="2575611" y="0"/>
                </a:lnTo>
                <a:lnTo>
                  <a:pt x="2575611" y="4384040"/>
                </a:lnTo>
                <a:lnTo>
                  <a:pt x="0" y="438404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131526" y="1701800"/>
            <a:ext cx="2575611" cy="4384040"/>
          </a:xfrm>
          <a:custGeom>
            <a:avLst/>
            <a:gdLst>
              <a:gd name="connsiteX0" fmla="*/ 0 w 2575611"/>
              <a:gd name="connsiteY0" fmla="*/ 0 h 4384040"/>
              <a:gd name="connsiteX1" fmla="*/ 2575611 w 2575611"/>
              <a:gd name="connsiteY1" fmla="*/ 0 h 4384040"/>
              <a:gd name="connsiteX2" fmla="*/ 2575611 w 2575611"/>
              <a:gd name="connsiteY2" fmla="*/ 4384040 h 4384040"/>
              <a:gd name="connsiteX3" fmla="*/ 0 w 2575611"/>
              <a:gd name="connsiteY3" fmla="*/ 4384040 h 438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611" h="4384040">
                <a:moveTo>
                  <a:pt x="0" y="0"/>
                </a:moveTo>
                <a:lnTo>
                  <a:pt x="2575611" y="0"/>
                </a:lnTo>
                <a:lnTo>
                  <a:pt x="2575611" y="4384040"/>
                </a:lnTo>
                <a:lnTo>
                  <a:pt x="0" y="438404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0846053"/>
      </p:ext>
    </p:extLst>
  </p:cSld>
  <p:clrMapOvr>
    <a:masterClrMapping/>
  </p:clrMapOvr>
  <p:transition spd="slow">
    <p:push dir="u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129576" y="1305773"/>
            <a:ext cx="3864886" cy="4287246"/>
          </a:xfrm>
          <a:custGeom>
            <a:avLst/>
            <a:gdLst>
              <a:gd name="connsiteX0" fmla="*/ 3307061 w 3864886"/>
              <a:gd name="connsiteY0" fmla="*/ 127 h 4287246"/>
              <a:gd name="connsiteX1" fmla="*/ 3864886 w 3864886"/>
              <a:gd name="connsiteY1" fmla="*/ 566397 h 4287246"/>
              <a:gd name="connsiteX2" fmla="*/ 3864886 w 3864886"/>
              <a:gd name="connsiteY2" fmla="*/ 3727946 h 4287246"/>
              <a:gd name="connsiteX3" fmla="*/ 3016649 w 3864886"/>
              <a:gd name="connsiteY3" fmla="*/ 4210498 h 4287246"/>
              <a:gd name="connsiteX4" fmla="*/ 280666 w 3864886"/>
              <a:gd name="connsiteY4" fmla="*/ 2629724 h 4287246"/>
              <a:gd name="connsiteX5" fmla="*/ 280666 w 3864886"/>
              <a:gd name="connsiteY5" fmla="*/ 1656300 h 4287246"/>
              <a:gd name="connsiteX6" fmla="*/ 3016649 w 3864886"/>
              <a:gd name="connsiteY6" fmla="*/ 75526 h 4287246"/>
              <a:gd name="connsiteX7" fmla="*/ 3307061 w 3864886"/>
              <a:gd name="connsiteY7" fmla="*/ 127 h 428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4886" h="4287246">
                <a:moveTo>
                  <a:pt x="3307061" y="127"/>
                </a:moveTo>
                <a:cubicBezTo>
                  <a:pt x="3598253" y="6367"/>
                  <a:pt x="3864886" y="241923"/>
                  <a:pt x="3864886" y="566397"/>
                </a:cubicBezTo>
                <a:cubicBezTo>
                  <a:pt x="3864886" y="3727946"/>
                  <a:pt x="3864886" y="3727946"/>
                  <a:pt x="3864886" y="3727946"/>
                </a:cubicBezTo>
                <a:cubicBezTo>
                  <a:pt x="3864886" y="4160579"/>
                  <a:pt x="3390871" y="4426814"/>
                  <a:pt x="3016649" y="4210498"/>
                </a:cubicBezTo>
                <a:cubicBezTo>
                  <a:pt x="280666" y="2629724"/>
                  <a:pt x="280666" y="2629724"/>
                  <a:pt x="280666" y="2629724"/>
                </a:cubicBezTo>
                <a:cubicBezTo>
                  <a:pt x="-93556" y="2413407"/>
                  <a:pt x="-93556" y="1872616"/>
                  <a:pt x="280666" y="1656300"/>
                </a:cubicBezTo>
                <a:cubicBezTo>
                  <a:pt x="3016649" y="75526"/>
                  <a:pt x="3016649" y="75526"/>
                  <a:pt x="3016649" y="75526"/>
                </a:cubicBezTo>
                <a:cubicBezTo>
                  <a:pt x="3110204" y="21446"/>
                  <a:pt x="3209997" y="-1953"/>
                  <a:pt x="3307061" y="127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296740588"/>
      </p:ext>
    </p:extLst>
  </p:cSld>
  <p:clrMapOvr>
    <a:masterClrMapping/>
  </p:clrMapOvr>
  <p:transition spd="med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855306" y="1306607"/>
            <a:ext cx="3869181" cy="4289996"/>
          </a:xfrm>
          <a:custGeom>
            <a:avLst/>
            <a:gdLst>
              <a:gd name="connsiteX0" fmla="*/ 558445 w 3869181"/>
              <a:gd name="connsiteY0" fmla="*/ 127 h 4289996"/>
              <a:gd name="connsiteX1" fmla="*/ 849180 w 3869181"/>
              <a:gd name="connsiteY1" fmla="*/ 75574 h 4289996"/>
              <a:gd name="connsiteX2" fmla="*/ 3588203 w 3869181"/>
              <a:gd name="connsiteY2" fmla="*/ 1657362 h 4289996"/>
              <a:gd name="connsiteX3" fmla="*/ 3588203 w 3869181"/>
              <a:gd name="connsiteY3" fmla="*/ 2631410 h 4289996"/>
              <a:gd name="connsiteX4" fmla="*/ 849180 w 3869181"/>
              <a:gd name="connsiteY4" fmla="*/ 4213198 h 4289996"/>
              <a:gd name="connsiteX5" fmla="*/ 0 w 3869181"/>
              <a:gd name="connsiteY5" fmla="*/ 3730336 h 4289996"/>
              <a:gd name="connsiteX6" fmla="*/ 0 w 3869181"/>
              <a:gd name="connsiteY6" fmla="*/ 566761 h 4289996"/>
              <a:gd name="connsiteX7" fmla="*/ 558445 w 3869181"/>
              <a:gd name="connsiteY7" fmla="*/ 127 h 428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9181" h="4289996">
                <a:moveTo>
                  <a:pt x="558445" y="127"/>
                </a:moveTo>
                <a:cubicBezTo>
                  <a:pt x="655617" y="-1954"/>
                  <a:pt x="755521" y="21460"/>
                  <a:pt x="849180" y="75574"/>
                </a:cubicBezTo>
                <a:cubicBezTo>
                  <a:pt x="849180" y="75574"/>
                  <a:pt x="849180" y="75574"/>
                  <a:pt x="3588203" y="1657362"/>
                </a:cubicBezTo>
                <a:cubicBezTo>
                  <a:pt x="3962841" y="1873817"/>
                  <a:pt x="3962841" y="2414955"/>
                  <a:pt x="3588203" y="2631410"/>
                </a:cubicBezTo>
                <a:cubicBezTo>
                  <a:pt x="3588203" y="2631410"/>
                  <a:pt x="3588203" y="2631410"/>
                  <a:pt x="849180" y="4213198"/>
                </a:cubicBezTo>
                <a:cubicBezTo>
                  <a:pt x="474542" y="4429653"/>
                  <a:pt x="0" y="4163247"/>
                  <a:pt x="0" y="3730336"/>
                </a:cubicBezTo>
                <a:cubicBezTo>
                  <a:pt x="0" y="3730336"/>
                  <a:pt x="0" y="3730336"/>
                  <a:pt x="0" y="566761"/>
                </a:cubicBezTo>
                <a:cubicBezTo>
                  <a:pt x="0" y="242078"/>
                  <a:pt x="266930" y="6371"/>
                  <a:pt x="558445" y="127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72463305"/>
      </p:ext>
    </p:extLst>
  </p:cSld>
  <p:clrMapOvr>
    <a:masterClrMapping/>
  </p:clrMapOvr>
  <p:transition spd="med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081086" y="1295400"/>
            <a:ext cx="2133600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67185223"/>
      </p:ext>
    </p:extLst>
  </p:cSld>
  <p:clrMapOvr>
    <a:masterClrMapping/>
  </p:clrMapOvr>
  <p:transition spd="slow">
    <p:push dir="u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977312" y="1295400"/>
            <a:ext cx="2133600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39501128"/>
      </p:ext>
    </p:extLst>
  </p:cSld>
  <p:clrMapOvr>
    <a:masterClrMapping/>
  </p:clrMapOvr>
  <p:transition spd="slow">
    <p:push dir="u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176157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8583342"/>
      </p:ext>
    </p:extLst>
  </p:cSld>
  <p:clrMapOvr>
    <a:masterClrMapping/>
  </p:clrMapOvr>
  <p:transition spd="slow">
    <p:push dir="u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015843" y="0"/>
            <a:ext cx="5176157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93279851"/>
      </p:ext>
    </p:extLst>
  </p:cSld>
  <p:clrMapOvr>
    <a:masterClrMapping/>
  </p:clrMapOvr>
  <p:transition spd="slow">
    <p:push dir="u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83268563"/>
      </p:ext>
    </p:extLst>
  </p:cSld>
  <p:clrMapOvr>
    <a:masterClrMapping/>
  </p:clrMapOvr>
  <p:transition spd="slow">
    <p:push dir="r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94104810"/>
      </p:ext>
    </p:extLst>
  </p:cSld>
  <p:clrMapOvr>
    <a:masterClrMapping/>
  </p:clrMapOvr>
  <p:transition spd="slow">
    <p:push dir="r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222030528"/>
      </p:ext>
    </p:extLst>
  </p:cSld>
  <p:clrMapOvr>
    <a:masterClrMapping/>
  </p:clrMapOvr>
  <p:transition spd="slow">
    <p:push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128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4136645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057775" y="1914525"/>
            <a:ext cx="2076450" cy="2076450"/>
          </a:xfrm>
          <a:custGeom>
            <a:avLst/>
            <a:gdLst>
              <a:gd name="connsiteX0" fmla="*/ 1038225 w 2076450"/>
              <a:gd name="connsiteY0" fmla="*/ 0 h 2076450"/>
              <a:gd name="connsiteX1" fmla="*/ 2076450 w 2076450"/>
              <a:gd name="connsiteY1" fmla="*/ 1038225 h 2076450"/>
              <a:gd name="connsiteX2" fmla="*/ 1038225 w 2076450"/>
              <a:gd name="connsiteY2" fmla="*/ 2076450 h 2076450"/>
              <a:gd name="connsiteX3" fmla="*/ 0 w 2076450"/>
              <a:gd name="connsiteY3" fmla="*/ 1038225 h 2076450"/>
              <a:gd name="connsiteX4" fmla="*/ 1038225 w 2076450"/>
              <a:gd name="connsiteY4" fmla="*/ 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6450" h="2076450">
                <a:moveTo>
                  <a:pt x="1038225" y="0"/>
                </a:moveTo>
                <a:cubicBezTo>
                  <a:pt x="1611621" y="0"/>
                  <a:pt x="2076450" y="464829"/>
                  <a:pt x="2076450" y="1038225"/>
                </a:cubicBezTo>
                <a:cubicBezTo>
                  <a:pt x="2076450" y="1611621"/>
                  <a:pt x="1611621" y="2076450"/>
                  <a:pt x="1038225" y="2076450"/>
                </a:cubicBezTo>
                <a:cubicBezTo>
                  <a:pt x="464829" y="2076450"/>
                  <a:pt x="0" y="1611621"/>
                  <a:pt x="0" y="1038225"/>
                </a:cubicBezTo>
                <a:cubicBezTo>
                  <a:pt x="0" y="464829"/>
                  <a:pt x="464829" y="0"/>
                  <a:pt x="1038225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93862995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379746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440946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502148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52182156"/>
      </p:ext>
    </p:extLst>
  </p:cSld>
  <p:clrMapOvr>
    <a:masterClrMapping/>
  </p:clrMapOvr>
  <p:transition spd="slow">
    <p:push dir="r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379746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440946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502148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859001567"/>
      </p:ext>
    </p:extLst>
  </p:cSld>
  <p:clrMapOvr>
    <a:masterClrMapping/>
  </p:clrMapOvr>
  <p:transition spd="slow">
    <p:push dir="r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128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00100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861300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922502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11907463"/>
      </p:ext>
    </p:extLst>
  </p:cSld>
  <p:clrMapOvr>
    <a:masterClrMapping/>
  </p:clrMapOvr>
  <p:transition spd="slow">
    <p:push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128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00100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861300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922502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828528164"/>
      </p:ext>
    </p:extLst>
  </p:cSld>
  <p:clrMapOvr>
    <a:masterClrMapping/>
  </p:clrMapOvr>
  <p:transition spd="slow">
    <p:push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132440" y="800098"/>
            <a:ext cx="3435009" cy="344804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32440" y="4419597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927490" y="4419597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751941" y="4419597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751941" y="2600321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1941" y="814377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9050370"/>
      </p:ext>
    </p:extLst>
  </p:cSld>
  <p:clrMapOvr>
    <a:masterClrMapping/>
  </p:clrMapOvr>
  <p:transition spd="slow">
    <p:push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956888" y="2619377"/>
            <a:ext cx="3435009" cy="344804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751939" y="81437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956886" y="81437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32438" y="81437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132438" y="2605086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32438" y="4402271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228408223"/>
      </p:ext>
    </p:extLst>
  </p:cSld>
  <p:clrMapOvr>
    <a:masterClrMapping/>
  </p:clrMapOvr>
  <p:transition spd="slow">
    <p:push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00100" y="790576"/>
            <a:ext cx="3435009" cy="344804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419602" y="81437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419602" y="2624130"/>
            <a:ext cx="1639958" cy="1614493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419602" y="441959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2595151" y="4419596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00101" y="4402271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105146634"/>
      </p:ext>
    </p:extLst>
  </p:cSld>
  <p:clrMapOvr>
    <a:masterClrMapping/>
  </p:clrMapOvr>
  <p:transition spd="slow">
    <p:push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24553" y="2602042"/>
            <a:ext cx="3435009" cy="344804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419604" y="806575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24551" y="823241"/>
            <a:ext cx="1639958" cy="1614493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00100" y="798378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00100" y="2616328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00100" y="4411794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142157543"/>
      </p:ext>
    </p:extLst>
  </p:cSld>
  <p:clrMapOvr>
    <a:masterClrMapping/>
  </p:clrMapOvr>
  <p:transition spd="slow">
    <p:push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34290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34290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07639456"/>
      </p:ext>
    </p:extLst>
  </p:cSld>
  <p:clrMapOvr>
    <a:masterClrMapping/>
  </p:clrMapOvr>
  <p:transition spd="slow">
    <p:push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099" y="34290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3" y="34290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72903639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1" y="1803400"/>
            <a:ext cx="6096000" cy="4013200"/>
          </a:xfrm>
          <a:custGeom>
            <a:avLst/>
            <a:gdLst>
              <a:gd name="connsiteX0" fmla="*/ 0 w 6096000"/>
              <a:gd name="connsiteY0" fmla="*/ 0 h 4013200"/>
              <a:gd name="connsiteX1" fmla="*/ 6096000 w 6096000"/>
              <a:gd name="connsiteY1" fmla="*/ 0 h 4013200"/>
              <a:gd name="connsiteX2" fmla="*/ 6096000 w 6096000"/>
              <a:gd name="connsiteY2" fmla="*/ 4013200 h 4013200"/>
              <a:gd name="connsiteX3" fmla="*/ 0 w 6096000"/>
              <a:gd name="connsiteY3" fmla="*/ 40132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4013200">
                <a:moveTo>
                  <a:pt x="0" y="0"/>
                </a:moveTo>
                <a:lnTo>
                  <a:pt x="6096000" y="0"/>
                </a:lnTo>
                <a:lnTo>
                  <a:pt x="6096000" y="4013200"/>
                </a:lnTo>
                <a:lnTo>
                  <a:pt x="0" y="40132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992994948"/>
      </p:ext>
    </p:extLst>
  </p:cSld>
  <p:clrMapOvr>
    <a:masterClrMapping/>
  </p:clrMapOvr>
  <p:transition spd="slow">
    <p:push dir="u"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001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8001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99566735"/>
      </p:ext>
    </p:extLst>
  </p:cSld>
  <p:clrMapOvr>
    <a:masterClrMapping/>
  </p:clrMapOvr>
  <p:transition spd="slow">
    <p:push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8001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4" y="8001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26029197"/>
      </p:ext>
    </p:extLst>
  </p:cSld>
  <p:clrMapOvr>
    <a:masterClrMapping/>
  </p:clrMapOvr>
  <p:transition spd="slow">
    <p:push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00100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2786512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31563160"/>
      </p:ext>
    </p:extLst>
  </p:cSld>
  <p:clrMapOvr>
    <a:masterClrMapping/>
  </p:clrMapOvr>
  <p:transition spd="slow">
    <p:push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2786512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800100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3954262"/>
      </p:ext>
    </p:extLst>
  </p:cSld>
  <p:clrMapOvr>
    <a:masterClrMapping/>
  </p:clrMapOvr>
  <p:transition spd="slow">
    <p:push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2" y="800100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6" y="2786512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29078084"/>
      </p:ext>
    </p:extLst>
  </p:cSld>
  <p:clrMapOvr>
    <a:masterClrMapping/>
  </p:clrMapOvr>
  <p:transition spd="slow">
    <p:push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2786512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4" y="800100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28177931"/>
      </p:ext>
    </p:extLst>
  </p:cSld>
  <p:clrMapOvr>
    <a:masterClrMapping/>
  </p:clrMapOvr>
  <p:transition spd="slow">
    <p:push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00100"/>
            <a:ext cx="2562226" cy="2543175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3514724"/>
            <a:ext cx="2562226" cy="2543176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828103282"/>
      </p:ext>
    </p:extLst>
  </p:cSld>
  <p:clrMapOvr>
    <a:masterClrMapping/>
  </p:clrMapOvr>
  <p:transition spd="slow">
    <p:push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3514725"/>
            <a:ext cx="2562226" cy="2543175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800100"/>
            <a:ext cx="2562226" cy="2543176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86154229"/>
      </p:ext>
    </p:extLst>
  </p:cSld>
  <p:clrMapOvr>
    <a:masterClrMapping/>
  </p:clrMapOvr>
  <p:transition spd="slow">
    <p:push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800100"/>
            <a:ext cx="2562226" cy="2543175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4" y="3514724"/>
            <a:ext cx="2562226" cy="2543176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47474288"/>
      </p:ext>
    </p:extLst>
  </p:cSld>
  <p:clrMapOvr>
    <a:masterClrMapping/>
  </p:clrMapOvr>
  <p:transition spd="slow">
    <p:push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3514725"/>
            <a:ext cx="2562226" cy="2543175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4" y="800100"/>
            <a:ext cx="2562226" cy="2543176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01555304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832506"/>
      </p:ext>
    </p:extLst>
  </p:cSld>
  <p:clrMapOvr>
    <a:masterClrMapping/>
  </p:clrMapOvr>
  <p:transition spd="med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904842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7904842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7904842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16760878"/>
      </p:ext>
    </p:extLst>
  </p:cSld>
  <p:clrMapOvr>
    <a:masterClrMapping/>
  </p:clrMapOvr>
  <p:transition spd="slow">
    <p:push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096000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7904842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7904842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07000877"/>
      </p:ext>
    </p:extLst>
  </p:cSld>
  <p:clrMapOvr>
    <a:masterClrMapping/>
  </p:clrMapOvr>
  <p:transition spd="slow">
    <p:push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096000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096000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81524736"/>
      </p:ext>
    </p:extLst>
  </p:cSld>
  <p:clrMapOvr>
    <a:masterClrMapping/>
  </p:clrMapOvr>
  <p:transition spd="slow">
    <p:push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904842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096000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42456533"/>
      </p:ext>
    </p:extLst>
  </p:cSld>
  <p:clrMapOvr>
    <a:masterClrMapping/>
  </p:clrMapOvr>
  <p:transition spd="slow">
    <p:push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608942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608942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2608942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26604943"/>
      </p:ext>
    </p:extLst>
  </p:cSld>
  <p:clrMapOvr>
    <a:masterClrMapping/>
  </p:clrMapOvr>
  <p:transition spd="slow">
    <p:push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00100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608942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2608942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6091665"/>
      </p:ext>
    </p:extLst>
  </p:cSld>
  <p:clrMapOvr>
    <a:masterClrMapping/>
  </p:clrMapOvr>
  <p:transition spd="slow">
    <p:push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00100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00100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492283954"/>
      </p:ext>
    </p:extLst>
  </p:cSld>
  <p:clrMapOvr>
    <a:masterClrMapping/>
  </p:clrMapOvr>
  <p:transition spd="slow">
    <p:push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608942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00100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956907834"/>
      </p:ext>
    </p:extLst>
  </p:cSld>
  <p:clrMapOvr>
    <a:masterClrMapping/>
  </p:clrMapOvr>
  <p:transition spd="slow">
    <p:push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2017485"/>
            <a:ext cx="12192000" cy="8875486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6427803"/>
      </p:ext>
    </p:extLst>
  </p:cSld>
  <p:clrMapOvr>
    <a:masterClrMapping/>
  </p:clrMapOvr>
  <p:transition spd="slow">
    <p:push dir="u"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439917"/>
            <a:ext cx="9764110" cy="3978166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8671118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100753" y="1739900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5853" y="1739900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510953" y="1739900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216053" y="1739900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1241E5-A9DA-3B49-9AFA-AABFBD5CC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Autofit/>
          </a:bodyPr>
          <a:lstStyle>
            <a:lvl1pPr algn="ctr">
              <a:defRPr sz="28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5B25986-E3BD-0144-955E-09483F9D4F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946289"/>
            <a:ext cx="10515600" cy="294114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379596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600720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427890" y="1439917"/>
            <a:ext cx="9764110" cy="3978166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08098965"/>
      </p:ext>
    </p:extLst>
  </p:cSld>
  <p:clrMapOvr>
    <a:masterClrMapping/>
  </p:clrMapOvr>
  <p:transition spd="slow">
    <p:push dir="u"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h from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943100" y="0"/>
            <a:ext cx="141351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61025084"/>
      </p:ext>
    </p:extLst>
  </p:cSld>
  <p:clrMapOvr>
    <a:masterClrMapping/>
  </p:clrMapOvr>
  <p:transition spd="slow">
    <p:push dir="r"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h from bot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943475" y="46101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43475" y="26670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82457253"/>
      </p:ext>
    </p:extLst>
  </p:cSld>
  <p:clrMapOvr>
    <a:masterClrMapping/>
  </p:clrMapOvr>
  <p:transition spd="slow">
    <p:push dir="u"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h from bot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943475" y="26670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943475" y="7239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943475" y="46101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836760985"/>
      </p:ext>
    </p:extLst>
  </p:cSld>
  <p:clrMapOvr>
    <a:masterClrMapping/>
  </p:clrMapOvr>
  <p:transition spd="slow">
    <p:push dir="u"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h from bot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943475" y="26670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43475" y="7239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867965387"/>
      </p:ext>
    </p:extLst>
  </p:cSld>
  <p:clrMapOvr>
    <a:masterClrMapping/>
  </p:clrMapOvr>
  <p:transition spd="slow">
    <p:push dir="u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81232"/>
      </p:ext>
    </p:extLst>
  </p:cSld>
  <p:clrMapOvr>
    <a:masterClrMapping/>
  </p:clrMapOvr>
  <p:transition spd="slow">
    <p:push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432258"/>
      </p:ext>
    </p:extLst>
  </p:cSld>
  <p:clrMapOvr>
    <a:masterClrMapping/>
  </p:clrMapOvr>
  <p:transition spd="slow">
    <p:push dir="r"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515161"/>
      </p:ext>
    </p:extLst>
  </p:cSld>
  <p:clrMapOvr>
    <a:masterClrMapping/>
  </p:clrMapOvr>
  <p:transition spd="slow">
    <p:push dir="u"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56375" cy="6556375"/>
          </a:xfrm>
          <a:custGeom>
            <a:avLst/>
            <a:gdLst>
              <a:gd name="connsiteX0" fmla="*/ 0 w 6556375"/>
              <a:gd name="connsiteY0" fmla="*/ 0 h 6556375"/>
              <a:gd name="connsiteX1" fmla="*/ 6556375 w 6556375"/>
              <a:gd name="connsiteY1" fmla="*/ 0 h 6556375"/>
              <a:gd name="connsiteX2" fmla="*/ 6554570 w 6556375"/>
              <a:gd name="connsiteY2" fmla="*/ 180567 h 6556375"/>
              <a:gd name="connsiteX3" fmla="*/ 0 w 6556375"/>
              <a:gd name="connsiteY3" fmla="*/ 6556375 h 6556375"/>
              <a:gd name="connsiteX4" fmla="*/ 0 w 6556375"/>
              <a:gd name="connsiteY4" fmla="*/ 0 h 655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6375" h="6556375">
                <a:moveTo>
                  <a:pt x="0" y="0"/>
                </a:moveTo>
                <a:lnTo>
                  <a:pt x="6556375" y="0"/>
                </a:lnTo>
                <a:cubicBezTo>
                  <a:pt x="6556375" y="61393"/>
                  <a:pt x="6556375" y="120980"/>
                  <a:pt x="6554570" y="180567"/>
                </a:cubicBezTo>
                <a:cubicBezTo>
                  <a:pt x="6458869" y="3717867"/>
                  <a:pt x="3560774" y="6556375"/>
                  <a:pt x="0" y="6556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11872309"/>
      </p:ext>
    </p:extLst>
  </p:cSld>
  <p:clrMapOvr>
    <a:masterClrMapping/>
  </p:clrMapOvr>
  <p:transition spd="slow">
    <p:push dir="u"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635625" y="0"/>
            <a:ext cx="6556375" cy="6556375"/>
          </a:xfrm>
          <a:custGeom>
            <a:avLst/>
            <a:gdLst>
              <a:gd name="connsiteX0" fmla="*/ 0 w 6556375"/>
              <a:gd name="connsiteY0" fmla="*/ 0 h 6556375"/>
              <a:gd name="connsiteX1" fmla="*/ 6556375 w 6556375"/>
              <a:gd name="connsiteY1" fmla="*/ 0 h 6556375"/>
              <a:gd name="connsiteX2" fmla="*/ 6556375 w 6556375"/>
              <a:gd name="connsiteY2" fmla="*/ 6556375 h 6556375"/>
              <a:gd name="connsiteX3" fmla="*/ 1805 w 6556375"/>
              <a:gd name="connsiteY3" fmla="*/ 180567 h 6556375"/>
              <a:gd name="connsiteX4" fmla="*/ 0 w 6556375"/>
              <a:gd name="connsiteY4" fmla="*/ 0 h 655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6375" h="6556375">
                <a:moveTo>
                  <a:pt x="0" y="0"/>
                </a:moveTo>
                <a:lnTo>
                  <a:pt x="6556375" y="0"/>
                </a:lnTo>
                <a:cubicBezTo>
                  <a:pt x="6556375" y="0"/>
                  <a:pt x="6556375" y="0"/>
                  <a:pt x="6556375" y="6556375"/>
                </a:cubicBezTo>
                <a:cubicBezTo>
                  <a:pt x="2995601" y="6556375"/>
                  <a:pt x="97506" y="3717867"/>
                  <a:pt x="1805" y="180567"/>
                </a:cubicBezTo>
                <a:cubicBezTo>
                  <a:pt x="0" y="120980"/>
                  <a:pt x="0" y="61393"/>
                  <a:pt x="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2660075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99285" y="295576"/>
            <a:ext cx="4795055" cy="5542858"/>
          </a:xfrm>
          <a:custGeom>
            <a:avLst/>
            <a:gdLst>
              <a:gd name="connsiteX0" fmla="*/ 2395866 w 4795055"/>
              <a:gd name="connsiteY0" fmla="*/ 0 h 5542858"/>
              <a:gd name="connsiteX1" fmla="*/ 4795055 w 4795055"/>
              <a:gd name="connsiteY1" fmla="*/ 1381563 h 5542858"/>
              <a:gd name="connsiteX2" fmla="*/ 4795055 w 4795055"/>
              <a:gd name="connsiteY2" fmla="*/ 4154653 h 5542858"/>
              <a:gd name="connsiteX3" fmla="*/ 2395866 w 4795055"/>
              <a:gd name="connsiteY3" fmla="*/ 5542858 h 5542858"/>
              <a:gd name="connsiteX4" fmla="*/ 0 w 4795055"/>
              <a:gd name="connsiteY4" fmla="*/ 4154653 h 5542858"/>
              <a:gd name="connsiteX5" fmla="*/ 0 w 4795055"/>
              <a:gd name="connsiteY5" fmla="*/ 1381563 h 55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5055" h="5542858">
                <a:moveTo>
                  <a:pt x="2395866" y="0"/>
                </a:moveTo>
                <a:lnTo>
                  <a:pt x="4795055" y="1381563"/>
                </a:lnTo>
                <a:lnTo>
                  <a:pt x="4795055" y="4154653"/>
                </a:lnTo>
                <a:lnTo>
                  <a:pt x="2395866" y="5542858"/>
                </a:lnTo>
                <a:lnTo>
                  <a:pt x="0" y="4154653"/>
                </a:lnTo>
                <a:lnTo>
                  <a:pt x="0" y="1381563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65239993"/>
      </p:ext>
    </p:extLst>
  </p:cSld>
  <p:clrMapOvr>
    <a:masterClrMapping/>
  </p:clrMapOvr>
  <p:transition spd="med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7076167" cy="6858000"/>
          </a:xfrm>
          <a:custGeom>
            <a:avLst/>
            <a:gdLst>
              <a:gd name="connsiteX0" fmla="*/ 3260454 w 7076167"/>
              <a:gd name="connsiteY0" fmla="*/ 0 h 6858000"/>
              <a:gd name="connsiteX1" fmla="*/ 7076167 w 7076167"/>
              <a:gd name="connsiteY1" fmla="*/ 0 h 6858000"/>
              <a:gd name="connsiteX2" fmla="*/ 3812327 w 7076167"/>
              <a:gd name="connsiteY2" fmla="*/ 6858000 h 6858000"/>
              <a:gd name="connsiteX3" fmla="*/ 0 w 70761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167" h="6858000">
                <a:moveTo>
                  <a:pt x="3260454" y="0"/>
                </a:moveTo>
                <a:lnTo>
                  <a:pt x="7076167" y="0"/>
                </a:lnTo>
                <a:lnTo>
                  <a:pt x="381232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32648679"/>
      </p:ext>
    </p:extLst>
  </p:cSld>
  <p:clrMapOvr>
    <a:masterClrMapping/>
  </p:clrMapOvr>
  <p:transition spd="slow">
    <p:push dir="r"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115831" y="0"/>
            <a:ext cx="7076167" cy="6858000"/>
          </a:xfrm>
          <a:custGeom>
            <a:avLst/>
            <a:gdLst>
              <a:gd name="connsiteX0" fmla="*/ 0 w 7076167"/>
              <a:gd name="connsiteY0" fmla="*/ 0 h 6858000"/>
              <a:gd name="connsiteX1" fmla="*/ 3815713 w 7076167"/>
              <a:gd name="connsiteY1" fmla="*/ 0 h 6858000"/>
              <a:gd name="connsiteX2" fmla="*/ 7076167 w 7076167"/>
              <a:gd name="connsiteY2" fmla="*/ 6858000 h 6858000"/>
              <a:gd name="connsiteX3" fmla="*/ 3263840 w 70761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167" h="6858000">
                <a:moveTo>
                  <a:pt x="0" y="0"/>
                </a:moveTo>
                <a:lnTo>
                  <a:pt x="3815713" y="0"/>
                </a:lnTo>
                <a:lnTo>
                  <a:pt x="7076167" y="6858000"/>
                </a:lnTo>
                <a:lnTo>
                  <a:pt x="326384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033114"/>
      </p:ext>
    </p:extLst>
  </p:cSld>
  <p:clrMapOvr>
    <a:masterClrMapping/>
  </p:clrMapOvr>
  <p:transition spd="slow">
    <p:push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7076167" cy="6858000"/>
          </a:xfrm>
          <a:custGeom>
            <a:avLst/>
            <a:gdLst>
              <a:gd name="connsiteX0" fmla="*/ 0 w 7076167"/>
              <a:gd name="connsiteY0" fmla="*/ 0 h 6858000"/>
              <a:gd name="connsiteX1" fmla="*/ 3812327 w 7076167"/>
              <a:gd name="connsiteY1" fmla="*/ 0 h 6858000"/>
              <a:gd name="connsiteX2" fmla="*/ 7076167 w 7076167"/>
              <a:gd name="connsiteY2" fmla="*/ 6858000 h 6858000"/>
              <a:gd name="connsiteX3" fmla="*/ 3260454 w 70761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167" h="6858000">
                <a:moveTo>
                  <a:pt x="0" y="0"/>
                </a:moveTo>
                <a:lnTo>
                  <a:pt x="3812327" y="0"/>
                </a:lnTo>
                <a:lnTo>
                  <a:pt x="7076167" y="6858000"/>
                </a:lnTo>
                <a:lnTo>
                  <a:pt x="3260454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28142269"/>
      </p:ext>
    </p:extLst>
  </p:cSld>
  <p:clrMapOvr>
    <a:masterClrMapping/>
  </p:clrMapOvr>
  <p:transition spd="slow">
    <p:push dir="r"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115833" y="0"/>
            <a:ext cx="7076167" cy="6858000"/>
          </a:xfrm>
          <a:custGeom>
            <a:avLst/>
            <a:gdLst>
              <a:gd name="connsiteX0" fmla="*/ 3263840 w 7076167"/>
              <a:gd name="connsiteY0" fmla="*/ 0 h 6858000"/>
              <a:gd name="connsiteX1" fmla="*/ 7076167 w 7076167"/>
              <a:gd name="connsiteY1" fmla="*/ 0 h 6858000"/>
              <a:gd name="connsiteX2" fmla="*/ 3815713 w 7076167"/>
              <a:gd name="connsiteY2" fmla="*/ 6858000 h 6858000"/>
              <a:gd name="connsiteX3" fmla="*/ 0 w 70761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167" h="6858000">
                <a:moveTo>
                  <a:pt x="3263840" y="0"/>
                </a:moveTo>
                <a:lnTo>
                  <a:pt x="7076167" y="0"/>
                </a:lnTo>
                <a:lnTo>
                  <a:pt x="3815713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05674387"/>
      </p:ext>
    </p:extLst>
  </p:cSld>
  <p:clrMapOvr>
    <a:masterClrMapping/>
  </p:clrMapOvr>
  <p:transition spd="slow">
    <p:push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001000" y="1231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892300" y="1231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93815066"/>
      </p:ext>
    </p:extLst>
  </p:cSld>
  <p:clrMapOvr>
    <a:masterClrMapping/>
  </p:clrMapOvr>
  <p:transition spd="slow">
    <p:push dir="u"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h from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5438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28011888"/>
      </p:ext>
    </p:extLst>
  </p:cSld>
  <p:clrMapOvr>
    <a:masterClrMapping/>
  </p:clrMapOvr>
  <p:transition spd="slow">
    <p:push dir="r"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8200" y="0"/>
            <a:ext cx="75438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09951562"/>
      </p:ext>
    </p:extLst>
  </p:cSld>
  <p:clrMapOvr>
    <a:masterClrMapping/>
  </p:clrMapOvr>
  <p:transition spd="slow">
    <p:push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06083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96834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32765080"/>
      </p:ext>
    </p:extLst>
  </p:cSld>
  <p:clrMapOvr>
    <a:masterClrMapping/>
  </p:clrMapOvr>
  <p:transition spd="slow">
    <p:push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06083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96834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4186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604937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06802504"/>
      </p:ext>
    </p:extLst>
  </p:cSld>
  <p:clrMapOvr>
    <a:masterClrMapping/>
  </p:clrMapOvr>
  <p:transition spd="slow">
    <p:push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4186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604937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76651085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4341" y="295576"/>
            <a:ext cx="4795055" cy="5542858"/>
          </a:xfrm>
          <a:custGeom>
            <a:avLst/>
            <a:gdLst>
              <a:gd name="connsiteX0" fmla="*/ 2395866 w 4795055"/>
              <a:gd name="connsiteY0" fmla="*/ 0 h 5542858"/>
              <a:gd name="connsiteX1" fmla="*/ 4795055 w 4795055"/>
              <a:gd name="connsiteY1" fmla="*/ 1381563 h 5542858"/>
              <a:gd name="connsiteX2" fmla="*/ 4795055 w 4795055"/>
              <a:gd name="connsiteY2" fmla="*/ 4154653 h 5542858"/>
              <a:gd name="connsiteX3" fmla="*/ 2395866 w 4795055"/>
              <a:gd name="connsiteY3" fmla="*/ 5542858 h 5542858"/>
              <a:gd name="connsiteX4" fmla="*/ 0 w 4795055"/>
              <a:gd name="connsiteY4" fmla="*/ 4154653 h 5542858"/>
              <a:gd name="connsiteX5" fmla="*/ 0 w 4795055"/>
              <a:gd name="connsiteY5" fmla="*/ 1381563 h 55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5055" h="5542858">
                <a:moveTo>
                  <a:pt x="2395866" y="0"/>
                </a:moveTo>
                <a:lnTo>
                  <a:pt x="4795055" y="1381563"/>
                </a:lnTo>
                <a:lnTo>
                  <a:pt x="4795055" y="4154653"/>
                </a:lnTo>
                <a:lnTo>
                  <a:pt x="2395866" y="5542858"/>
                </a:lnTo>
                <a:lnTo>
                  <a:pt x="0" y="4154653"/>
                </a:lnTo>
                <a:lnTo>
                  <a:pt x="0" y="1381563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64999710"/>
      </p:ext>
    </p:extLst>
  </p:cSld>
  <p:clrMapOvr>
    <a:masterClrMapping/>
  </p:clrMapOvr>
  <p:transition spd="med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eyor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80519456"/>
      </p:ext>
    </p:extLst>
  </p:cSld>
  <p:clrMapOvr>
    <a:masterClrMapping/>
  </p:clrMapOvr>
  <p:transition spd="slow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eyor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59384068"/>
      </p:ext>
    </p:extLst>
  </p:cSld>
  <p:clrMapOvr>
    <a:masterClrMapping/>
  </p:clrMapOvr>
  <p:transition spd="slow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67199" y="-3378199"/>
            <a:ext cx="7924800" cy="10236198"/>
          </a:xfrm>
          <a:custGeom>
            <a:avLst/>
            <a:gdLst>
              <a:gd name="connsiteX0" fmla="*/ 0 w 7924800"/>
              <a:gd name="connsiteY0" fmla="*/ 0 h 10236198"/>
              <a:gd name="connsiteX1" fmla="*/ 7924800 w 7924800"/>
              <a:gd name="connsiteY1" fmla="*/ 0 h 10236198"/>
              <a:gd name="connsiteX2" fmla="*/ 7924800 w 7924800"/>
              <a:gd name="connsiteY2" fmla="*/ 10236198 h 10236198"/>
              <a:gd name="connsiteX3" fmla="*/ 0 w 7924800"/>
              <a:gd name="connsiteY3" fmla="*/ 10236198 h 1023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10236198">
                <a:moveTo>
                  <a:pt x="0" y="0"/>
                </a:moveTo>
                <a:lnTo>
                  <a:pt x="7924800" y="0"/>
                </a:lnTo>
                <a:lnTo>
                  <a:pt x="7924800" y="10236198"/>
                </a:lnTo>
                <a:lnTo>
                  <a:pt x="0" y="1023619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9834910"/>
      </p:ext>
    </p:extLst>
  </p:cSld>
  <p:clrMapOvr>
    <a:masterClrMapping/>
  </p:clrMapOvr>
  <p:transition spd="slow">
    <p:push dir="u"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3378199"/>
            <a:ext cx="7924800" cy="10236198"/>
          </a:xfrm>
          <a:custGeom>
            <a:avLst/>
            <a:gdLst>
              <a:gd name="connsiteX0" fmla="*/ 0 w 7924800"/>
              <a:gd name="connsiteY0" fmla="*/ 0 h 10236198"/>
              <a:gd name="connsiteX1" fmla="*/ 7924800 w 7924800"/>
              <a:gd name="connsiteY1" fmla="*/ 0 h 10236198"/>
              <a:gd name="connsiteX2" fmla="*/ 7924800 w 7924800"/>
              <a:gd name="connsiteY2" fmla="*/ 10236198 h 10236198"/>
              <a:gd name="connsiteX3" fmla="*/ 0 w 7924800"/>
              <a:gd name="connsiteY3" fmla="*/ 10236198 h 1023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10236198">
                <a:moveTo>
                  <a:pt x="0" y="0"/>
                </a:moveTo>
                <a:lnTo>
                  <a:pt x="7924800" y="0"/>
                </a:lnTo>
                <a:lnTo>
                  <a:pt x="7924800" y="10236198"/>
                </a:lnTo>
                <a:lnTo>
                  <a:pt x="0" y="1023619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60807360"/>
      </p:ext>
    </p:extLst>
  </p:cSld>
  <p:clrMapOvr>
    <a:masterClrMapping/>
  </p:clrMapOvr>
  <p:transition spd="slow">
    <p:push dir="u"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088749" cy="6858002"/>
          </a:xfrm>
          <a:custGeom>
            <a:avLst/>
            <a:gdLst>
              <a:gd name="connsiteX0" fmla="*/ 0 w 6088749"/>
              <a:gd name="connsiteY0" fmla="*/ 0 h 6858002"/>
              <a:gd name="connsiteX1" fmla="*/ 6088749 w 6088749"/>
              <a:gd name="connsiteY1" fmla="*/ 0 h 6858002"/>
              <a:gd name="connsiteX2" fmla="*/ 0 w 6088749"/>
              <a:gd name="connsiteY2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8749" h="6858002">
                <a:moveTo>
                  <a:pt x="0" y="0"/>
                </a:moveTo>
                <a:lnTo>
                  <a:pt x="6088749" y="0"/>
                </a:lnTo>
                <a:lnTo>
                  <a:pt x="0" y="6858002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258314" y="2032878"/>
            <a:ext cx="2764558" cy="2766536"/>
          </a:xfrm>
          <a:custGeom>
            <a:avLst/>
            <a:gdLst>
              <a:gd name="connsiteX0" fmla="*/ 1382279 w 2764558"/>
              <a:gd name="connsiteY0" fmla="*/ 0 h 2766536"/>
              <a:gd name="connsiteX1" fmla="*/ 2764558 w 2764558"/>
              <a:gd name="connsiteY1" fmla="*/ 1383268 h 2766536"/>
              <a:gd name="connsiteX2" fmla="*/ 1382279 w 2764558"/>
              <a:gd name="connsiteY2" fmla="*/ 2766536 h 2766536"/>
              <a:gd name="connsiteX3" fmla="*/ 0 w 2764558"/>
              <a:gd name="connsiteY3" fmla="*/ 1383268 h 2766536"/>
              <a:gd name="connsiteX4" fmla="*/ 1382279 w 2764558"/>
              <a:gd name="connsiteY4" fmla="*/ 0 h 2766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558" h="2766536">
                <a:moveTo>
                  <a:pt x="1382279" y="0"/>
                </a:moveTo>
                <a:cubicBezTo>
                  <a:pt x="2145691" y="0"/>
                  <a:pt x="2764558" y="619310"/>
                  <a:pt x="2764558" y="1383268"/>
                </a:cubicBezTo>
                <a:cubicBezTo>
                  <a:pt x="2764558" y="2147226"/>
                  <a:pt x="2145691" y="2766536"/>
                  <a:pt x="1382279" y="2766536"/>
                </a:cubicBezTo>
                <a:cubicBezTo>
                  <a:pt x="618867" y="2766536"/>
                  <a:pt x="0" y="2147226"/>
                  <a:pt x="0" y="1383268"/>
                </a:cubicBezTo>
                <a:cubicBezTo>
                  <a:pt x="0" y="619310"/>
                  <a:pt x="618867" y="0"/>
                  <a:pt x="138227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883040661"/>
      </p:ext>
    </p:extLst>
  </p:cSld>
  <p:clrMapOvr>
    <a:masterClrMapping/>
  </p:clrMapOvr>
  <p:transition spd="slow">
    <p:push dir="r"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2"/>
            <a:ext cx="6088749" cy="6857998"/>
          </a:xfrm>
          <a:custGeom>
            <a:avLst/>
            <a:gdLst>
              <a:gd name="connsiteX0" fmla="*/ 0 w 6088749"/>
              <a:gd name="connsiteY0" fmla="*/ 0 h 6857998"/>
              <a:gd name="connsiteX1" fmla="*/ 6088749 w 6088749"/>
              <a:gd name="connsiteY1" fmla="*/ 6857998 h 6857998"/>
              <a:gd name="connsiteX2" fmla="*/ 0 w 6088749"/>
              <a:gd name="connsiteY2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8749" h="6857998">
                <a:moveTo>
                  <a:pt x="0" y="0"/>
                </a:moveTo>
                <a:lnTo>
                  <a:pt x="6088749" y="6857998"/>
                </a:lnTo>
                <a:lnTo>
                  <a:pt x="0" y="685799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258314" y="2032877"/>
            <a:ext cx="2764558" cy="2766534"/>
          </a:xfrm>
          <a:custGeom>
            <a:avLst/>
            <a:gdLst>
              <a:gd name="connsiteX0" fmla="*/ 1382279 w 2764558"/>
              <a:gd name="connsiteY0" fmla="*/ 0 h 2766534"/>
              <a:gd name="connsiteX1" fmla="*/ 2764558 w 2764558"/>
              <a:gd name="connsiteY1" fmla="*/ 1383267 h 2766534"/>
              <a:gd name="connsiteX2" fmla="*/ 1382279 w 2764558"/>
              <a:gd name="connsiteY2" fmla="*/ 2766534 h 2766534"/>
              <a:gd name="connsiteX3" fmla="*/ 0 w 2764558"/>
              <a:gd name="connsiteY3" fmla="*/ 1383267 h 2766534"/>
              <a:gd name="connsiteX4" fmla="*/ 1382279 w 2764558"/>
              <a:gd name="connsiteY4" fmla="*/ 0 h 27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558" h="2766534">
                <a:moveTo>
                  <a:pt x="1382279" y="0"/>
                </a:moveTo>
                <a:cubicBezTo>
                  <a:pt x="2145691" y="0"/>
                  <a:pt x="2764558" y="619310"/>
                  <a:pt x="2764558" y="1383267"/>
                </a:cubicBezTo>
                <a:cubicBezTo>
                  <a:pt x="2764558" y="2147224"/>
                  <a:pt x="2145691" y="2766534"/>
                  <a:pt x="1382279" y="2766534"/>
                </a:cubicBezTo>
                <a:cubicBezTo>
                  <a:pt x="618867" y="2766534"/>
                  <a:pt x="0" y="2147224"/>
                  <a:pt x="0" y="1383267"/>
                </a:cubicBezTo>
                <a:cubicBezTo>
                  <a:pt x="0" y="619310"/>
                  <a:pt x="618867" y="0"/>
                  <a:pt x="138227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59386790"/>
      </p:ext>
    </p:extLst>
  </p:cSld>
  <p:clrMapOvr>
    <a:masterClrMapping/>
  </p:clrMapOvr>
  <p:transition spd="slow">
    <p:push dir="r"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4107886" cy="685800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62835327"/>
      </p:ext>
    </p:extLst>
  </p:cSld>
  <p:clrMapOvr>
    <a:masterClrMapping/>
  </p:clrMapOvr>
  <p:transition spd="slow">
    <p:push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ush from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4107886" cy="685800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5475657"/>
      </p:ext>
    </p:extLst>
  </p:cSld>
  <p:clrMapOvr>
    <a:masterClrMapping/>
  </p:clrMapOvr>
  <p:transition spd="slow">
    <p:push dir="d"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4107886" cy="685800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83901317"/>
      </p:ext>
    </p:extLst>
  </p:cSld>
  <p:clrMapOvr>
    <a:masterClrMapping/>
  </p:clrMapOvr>
  <p:transition spd="slow">
    <p:push dir="u"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915886" y="-1"/>
            <a:ext cx="14107886" cy="685800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06805165"/>
      </p:ext>
    </p:extLst>
  </p:cSld>
  <p:clrMapOvr>
    <a:masterClrMapping/>
  </p:clrMapOvr>
  <p:transition spd="slow">
    <p:push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99284" y="1019566"/>
            <a:ext cx="4795055" cy="5542858"/>
          </a:xfrm>
          <a:custGeom>
            <a:avLst/>
            <a:gdLst>
              <a:gd name="connsiteX0" fmla="*/ 2395866 w 4795055"/>
              <a:gd name="connsiteY0" fmla="*/ 0 h 5542858"/>
              <a:gd name="connsiteX1" fmla="*/ 4795055 w 4795055"/>
              <a:gd name="connsiteY1" fmla="*/ 1381563 h 5542858"/>
              <a:gd name="connsiteX2" fmla="*/ 4795055 w 4795055"/>
              <a:gd name="connsiteY2" fmla="*/ 4154653 h 5542858"/>
              <a:gd name="connsiteX3" fmla="*/ 2395866 w 4795055"/>
              <a:gd name="connsiteY3" fmla="*/ 5542858 h 5542858"/>
              <a:gd name="connsiteX4" fmla="*/ 0 w 4795055"/>
              <a:gd name="connsiteY4" fmla="*/ 4154653 h 5542858"/>
              <a:gd name="connsiteX5" fmla="*/ 0 w 4795055"/>
              <a:gd name="connsiteY5" fmla="*/ 1381563 h 55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5055" h="5542858">
                <a:moveTo>
                  <a:pt x="2395866" y="0"/>
                </a:moveTo>
                <a:lnTo>
                  <a:pt x="4795055" y="1381563"/>
                </a:lnTo>
                <a:lnTo>
                  <a:pt x="4795055" y="4154653"/>
                </a:lnTo>
                <a:lnTo>
                  <a:pt x="2395866" y="5542858"/>
                </a:lnTo>
                <a:lnTo>
                  <a:pt x="0" y="4154653"/>
                </a:lnTo>
                <a:lnTo>
                  <a:pt x="0" y="1381563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18400267"/>
      </p:ext>
    </p:extLst>
  </p:cSld>
  <p:clrMapOvr>
    <a:masterClrMapping/>
  </p:clrMapOvr>
  <p:transition spd="med"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03253" y="0"/>
            <a:ext cx="6088747" cy="6858002"/>
          </a:xfrm>
          <a:custGeom>
            <a:avLst/>
            <a:gdLst>
              <a:gd name="connsiteX0" fmla="*/ 0 w 6088747"/>
              <a:gd name="connsiteY0" fmla="*/ 0 h 6858002"/>
              <a:gd name="connsiteX1" fmla="*/ 6088747 w 6088747"/>
              <a:gd name="connsiteY1" fmla="*/ 0 h 6858002"/>
              <a:gd name="connsiteX2" fmla="*/ 6088747 w 6088747"/>
              <a:gd name="connsiteY2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8747" h="6858002">
                <a:moveTo>
                  <a:pt x="0" y="0"/>
                </a:moveTo>
                <a:lnTo>
                  <a:pt x="6088747" y="0"/>
                </a:lnTo>
                <a:lnTo>
                  <a:pt x="6088747" y="6858002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7169130" y="2032879"/>
            <a:ext cx="2764556" cy="2766536"/>
          </a:xfrm>
          <a:custGeom>
            <a:avLst/>
            <a:gdLst>
              <a:gd name="connsiteX0" fmla="*/ 1382278 w 2764556"/>
              <a:gd name="connsiteY0" fmla="*/ 0 h 2766536"/>
              <a:gd name="connsiteX1" fmla="*/ 2764556 w 2764556"/>
              <a:gd name="connsiteY1" fmla="*/ 1383268 h 2766536"/>
              <a:gd name="connsiteX2" fmla="*/ 1382278 w 2764556"/>
              <a:gd name="connsiteY2" fmla="*/ 2766536 h 2766536"/>
              <a:gd name="connsiteX3" fmla="*/ 0 w 2764556"/>
              <a:gd name="connsiteY3" fmla="*/ 1383268 h 2766536"/>
              <a:gd name="connsiteX4" fmla="*/ 1382278 w 2764556"/>
              <a:gd name="connsiteY4" fmla="*/ 0 h 2766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556" h="2766536">
                <a:moveTo>
                  <a:pt x="1382278" y="0"/>
                </a:moveTo>
                <a:cubicBezTo>
                  <a:pt x="2145689" y="0"/>
                  <a:pt x="2764556" y="619310"/>
                  <a:pt x="2764556" y="1383268"/>
                </a:cubicBezTo>
                <a:cubicBezTo>
                  <a:pt x="2764556" y="2147226"/>
                  <a:pt x="2145689" y="2766536"/>
                  <a:pt x="1382278" y="2766536"/>
                </a:cubicBezTo>
                <a:cubicBezTo>
                  <a:pt x="618867" y="2766536"/>
                  <a:pt x="0" y="2147226"/>
                  <a:pt x="0" y="1383268"/>
                </a:cubicBezTo>
                <a:cubicBezTo>
                  <a:pt x="0" y="619310"/>
                  <a:pt x="618867" y="0"/>
                  <a:pt x="138227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80503110"/>
      </p:ext>
    </p:extLst>
  </p:cSld>
  <p:clrMapOvr>
    <a:masterClrMapping/>
  </p:clrMapOvr>
  <p:transition spd="slow">
    <p:push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103253" y="2"/>
            <a:ext cx="6088747" cy="6857998"/>
          </a:xfrm>
          <a:custGeom>
            <a:avLst/>
            <a:gdLst>
              <a:gd name="connsiteX0" fmla="*/ 6088747 w 6088747"/>
              <a:gd name="connsiteY0" fmla="*/ 0 h 6857998"/>
              <a:gd name="connsiteX1" fmla="*/ 6088747 w 6088747"/>
              <a:gd name="connsiteY1" fmla="*/ 6857998 h 6857998"/>
              <a:gd name="connsiteX2" fmla="*/ 0 w 6088747"/>
              <a:gd name="connsiteY2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8747" h="6857998">
                <a:moveTo>
                  <a:pt x="6088747" y="0"/>
                </a:moveTo>
                <a:lnTo>
                  <a:pt x="6088747" y="6857998"/>
                </a:lnTo>
                <a:lnTo>
                  <a:pt x="0" y="685799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169130" y="2058588"/>
            <a:ext cx="2764556" cy="2766534"/>
          </a:xfrm>
          <a:custGeom>
            <a:avLst/>
            <a:gdLst>
              <a:gd name="connsiteX0" fmla="*/ 1382278 w 2764556"/>
              <a:gd name="connsiteY0" fmla="*/ 0 h 2766534"/>
              <a:gd name="connsiteX1" fmla="*/ 2764556 w 2764556"/>
              <a:gd name="connsiteY1" fmla="*/ 1383267 h 2766534"/>
              <a:gd name="connsiteX2" fmla="*/ 1382278 w 2764556"/>
              <a:gd name="connsiteY2" fmla="*/ 2766534 h 2766534"/>
              <a:gd name="connsiteX3" fmla="*/ 0 w 2764556"/>
              <a:gd name="connsiteY3" fmla="*/ 1383267 h 2766534"/>
              <a:gd name="connsiteX4" fmla="*/ 1382278 w 2764556"/>
              <a:gd name="connsiteY4" fmla="*/ 0 h 27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556" h="2766534">
                <a:moveTo>
                  <a:pt x="1382278" y="0"/>
                </a:moveTo>
                <a:cubicBezTo>
                  <a:pt x="2145689" y="0"/>
                  <a:pt x="2764556" y="619310"/>
                  <a:pt x="2764556" y="1383267"/>
                </a:cubicBezTo>
                <a:cubicBezTo>
                  <a:pt x="2764556" y="2147224"/>
                  <a:pt x="2145689" y="2766534"/>
                  <a:pt x="1382278" y="2766534"/>
                </a:cubicBezTo>
                <a:cubicBezTo>
                  <a:pt x="618867" y="2766534"/>
                  <a:pt x="0" y="2147224"/>
                  <a:pt x="0" y="1383267"/>
                </a:cubicBezTo>
                <a:cubicBezTo>
                  <a:pt x="0" y="619310"/>
                  <a:pt x="618867" y="0"/>
                  <a:pt x="138227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6130949"/>
      </p:ext>
    </p:extLst>
  </p:cSld>
  <p:clrMapOvr>
    <a:masterClrMapping/>
  </p:clrMapOvr>
  <p:transition spd="slow">
    <p:push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2300" y="609600"/>
            <a:ext cx="5473700" cy="5638800"/>
          </a:xfrm>
          <a:custGeom>
            <a:avLst/>
            <a:gdLst>
              <a:gd name="connsiteX0" fmla="*/ 0 w 5473700"/>
              <a:gd name="connsiteY0" fmla="*/ 0 h 5638800"/>
              <a:gd name="connsiteX1" fmla="*/ 5473700 w 5473700"/>
              <a:gd name="connsiteY1" fmla="*/ 0 h 5638800"/>
              <a:gd name="connsiteX2" fmla="*/ 5473700 w 5473700"/>
              <a:gd name="connsiteY2" fmla="*/ 5638800 h 5638800"/>
              <a:gd name="connsiteX3" fmla="*/ 0 w 5473700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3700" h="5638800">
                <a:moveTo>
                  <a:pt x="0" y="0"/>
                </a:moveTo>
                <a:lnTo>
                  <a:pt x="5473700" y="0"/>
                </a:lnTo>
                <a:lnTo>
                  <a:pt x="5473700" y="5638800"/>
                </a:lnTo>
                <a:lnTo>
                  <a:pt x="0" y="56388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55344189"/>
      </p:ext>
    </p:extLst>
  </p:cSld>
  <p:clrMapOvr>
    <a:masterClrMapping/>
  </p:clrMapOvr>
  <p:transition spd="slow">
    <p:push dir="u"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6000" y="609600"/>
            <a:ext cx="5473700" cy="5638800"/>
          </a:xfrm>
          <a:custGeom>
            <a:avLst/>
            <a:gdLst>
              <a:gd name="connsiteX0" fmla="*/ 0 w 5473700"/>
              <a:gd name="connsiteY0" fmla="*/ 0 h 5638800"/>
              <a:gd name="connsiteX1" fmla="*/ 5473700 w 5473700"/>
              <a:gd name="connsiteY1" fmla="*/ 0 h 5638800"/>
              <a:gd name="connsiteX2" fmla="*/ 5473700 w 5473700"/>
              <a:gd name="connsiteY2" fmla="*/ 5638800 h 5638800"/>
              <a:gd name="connsiteX3" fmla="*/ 0 w 5473700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3700" h="5638800">
                <a:moveTo>
                  <a:pt x="0" y="0"/>
                </a:moveTo>
                <a:lnTo>
                  <a:pt x="5473700" y="0"/>
                </a:lnTo>
                <a:lnTo>
                  <a:pt x="5473700" y="5638800"/>
                </a:lnTo>
                <a:lnTo>
                  <a:pt x="0" y="56388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923339787"/>
      </p:ext>
    </p:extLst>
  </p:cSld>
  <p:clrMapOvr>
    <a:masterClrMapping/>
  </p:clrMapOvr>
  <p:transition spd="slow">
    <p:push dir="u"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7513" cy="6858000"/>
          </a:xfrm>
          <a:custGeom>
            <a:avLst/>
            <a:gdLst>
              <a:gd name="connsiteX0" fmla="*/ 0 w 12177513"/>
              <a:gd name="connsiteY0" fmla="*/ 0 h 6858000"/>
              <a:gd name="connsiteX1" fmla="*/ 12177513 w 12177513"/>
              <a:gd name="connsiteY1" fmla="*/ 0 h 6858000"/>
              <a:gd name="connsiteX2" fmla="*/ 12177513 w 12177513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77513" h="6858000">
                <a:moveTo>
                  <a:pt x="0" y="0"/>
                </a:moveTo>
                <a:lnTo>
                  <a:pt x="12177513" y="0"/>
                </a:lnTo>
                <a:lnTo>
                  <a:pt x="12177513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62084871"/>
      </p:ext>
    </p:extLst>
  </p:cSld>
  <p:clrMapOvr>
    <a:masterClrMapping/>
  </p:clrMapOvr>
  <p:transition spd="slow">
    <p:push dir="u"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0E765-F750-4B29-AA47-49AFB6E44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8609-CDF6-4BD0-9FFF-714633198893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34110-3736-46AA-8218-37F51C6EF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0A78E-BBCA-435E-B5B3-DC34FC09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9391-FE14-4F7D-BC97-A11415113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71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4341" y="1019566"/>
            <a:ext cx="4795055" cy="5542858"/>
          </a:xfrm>
          <a:custGeom>
            <a:avLst/>
            <a:gdLst>
              <a:gd name="connsiteX0" fmla="*/ 2395866 w 4795055"/>
              <a:gd name="connsiteY0" fmla="*/ 0 h 5542858"/>
              <a:gd name="connsiteX1" fmla="*/ 4795055 w 4795055"/>
              <a:gd name="connsiteY1" fmla="*/ 1381563 h 5542858"/>
              <a:gd name="connsiteX2" fmla="*/ 4795055 w 4795055"/>
              <a:gd name="connsiteY2" fmla="*/ 4154653 h 5542858"/>
              <a:gd name="connsiteX3" fmla="*/ 2395866 w 4795055"/>
              <a:gd name="connsiteY3" fmla="*/ 5542858 h 5542858"/>
              <a:gd name="connsiteX4" fmla="*/ 0 w 4795055"/>
              <a:gd name="connsiteY4" fmla="*/ 4154653 h 5542858"/>
              <a:gd name="connsiteX5" fmla="*/ 0 w 4795055"/>
              <a:gd name="connsiteY5" fmla="*/ 1381563 h 55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5055" h="5542858">
                <a:moveTo>
                  <a:pt x="2395866" y="0"/>
                </a:moveTo>
                <a:lnTo>
                  <a:pt x="4795055" y="1381563"/>
                </a:lnTo>
                <a:lnTo>
                  <a:pt x="4795055" y="4154653"/>
                </a:lnTo>
                <a:lnTo>
                  <a:pt x="2395866" y="5542858"/>
                </a:lnTo>
                <a:lnTo>
                  <a:pt x="0" y="4154653"/>
                </a:lnTo>
                <a:lnTo>
                  <a:pt x="0" y="1381563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585909662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93143" y="1293338"/>
            <a:ext cx="3869181" cy="4246414"/>
          </a:xfrm>
          <a:custGeom>
            <a:avLst/>
            <a:gdLst>
              <a:gd name="connsiteX0" fmla="*/ 558445 w 3869181"/>
              <a:gd name="connsiteY0" fmla="*/ 125 h 4246414"/>
              <a:gd name="connsiteX1" fmla="*/ 849180 w 3869181"/>
              <a:gd name="connsiteY1" fmla="*/ 74805 h 4246414"/>
              <a:gd name="connsiteX2" fmla="*/ 3588203 w 3869181"/>
              <a:gd name="connsiteY2" fmla="*/ 1640525 h 4246414"/>
              <a:gd name="connsiteX3" fmla="*/ 3588203 w 3869181"/>
              <a:gd name="connsiteY3" fmla="*/ 2604678 h 4246414"/>
              <a:gd name="connsiteX4" fmla="*/ 849180 w 3869181"/>
              <a:gd name="connsiteY4" fmla="*/ 4170397 h 4246414"/>
              <a:gd name="connsiteX5" fmla="*/ 0 w 3869181"/>
              <a:gd name="connsiteY5" fmla="*/ 3692440 h 4246414"/>
              <a:gd name="connsiteX6" fmla="*/ 0 w 3869181"/>
              <a:gd name="connsiteY6" fmla="*/ 561002 h 4246414"/>
              <a:gd name="connsiteX7" fmla="*/ 558445 w 3869181"/>
              <a:gd name="connsiteY7" fmla="*/ 125 h 424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9181" h="4246414">
                <a:moveTo>
                  <a:pt x="558445" y="125"/>
                </a:moveTo>
                <a:cubicBezTo>
                  <a:pt x="655617" y="-1936"/>
                  <a:pt x="755521" y="21241"/>
                  <a:pt x="849180" y="74805"/>
                </a:cubicBezTo>
                <a:cubicBezTo>
                  <a:pt x="849180" y="74805"/>
                  <a:pt x="849180" y="74805"/>
                  <a:pt x="3588203" y="1640525"/>
                </a:cubicBezTo>
                <a:cubicBezTo>
                  <a:pt x="3962841" y="1854781"/>
                  <a:pt x="3962841" y="2390421"/>
                  <a:pt x="3588203" y="2604678"/>
                </a:cubicBezTo>
                <a:cubicBezTo>
                  <a:pt x="3588203" y="2604678"/>
                  <a:pt x="3588203" y="2604678"/>
                  <a:pt x="849180" y="4170397"/>
                </a:cubicBezTo>
                <a:cubicBezTo>
                  <a:pt x="474542" y="4384653"/>
                  <a:pt x="0" y="4120953"/>
                  <a:pt x="0" y="3692440"/>
                </a:cubicBezTo>
                <a:cubicBezTo>
                  <a:pt x="0" y="3692440"/>
                  <a:pt x="0" y="3692440"/>
                  <a:pt x="0" y="561002"/>
                </a:cubicBezTo>
                <a:cubicBezTo>
                  <a:pt x="0" y="239618"/>
                  <a:pt x="266930" y="6305"/>
                  <a:pt x="558445" y="125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29290938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9595" y="1306607"/>
            <a:ext cx="3867100" cy="4289996"/>
          </a:xfrm>
          <a:custGeom>
            <a:avLst/>
            <a:gdLst>
              <a:gd name="connsiteX0" fmla="*/ 3315679 w 3867100"/>
              <a:gd name="connsiteY0" fmla="*/ 127 h 4289996"/>
              <a:gd name="connsiteX1" fmla="*/ 3867100 w 3867100"/>
              <a:gd name="connsiteY1" fmla="*/ 566761 h 4289996"/>
              <a:gd name="connsiteX2" fmla="*/ 3867100 w 3867100"/>
              <a:gd name="connsiteY2" fmla="*/ 3730336 h 4289996"/>
              <a:gd name="connsiteX3" fmla="*/ 3026245 w 3867100"/>
              <a:gd name="connsiteY3" fmla="*/ 4213198 h 4289996"/>
              <a:gd name="connsiteX4" fmla="*/ 287223 w 3867100"/>
              <a:gd name="connsiteY4" fmla="*/ 2631410 h 4289996"/>
              <a:gd name="connsiteX5" fmla="*/ 287223 w 3867100"/>
              <a:gd name="connsiteY5" fmla="*/ 1657362 h 4289996"/>
              <a:gd name="connsiteX6" fmla="*/ 3026245 w 3867100"/>
              <a:gd name="connsiteY6" fmla="*/ 75574 h 4289996"/>
              <a:gd name="connsiteX7" fmla="*/ 3315679 w 3867100"/>
              <a:gd name="connsiteY7" fmla="*/ 127 h 428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7100" h="4289996">
                <a:moveTo>
                  <a:pt x="3315679" y="127"/>
                </a:moveTo>
                <a:cubicBezTo>
                  <a:pt x="3604853" y="6371"/>
                  <a:pt x="3867100" y="242078"/>
                  <a:pt x="3867100" y="566761"/>
                </a:cubicBezTo>
                <a:cubicBezTo>
                  <a:pt x="3867100" y="3730336"/>
                  <a:pt x="3867100" y="3730336"/>
                  <a:pt x="3867100" y="3730336"/>
                </a:cubicBezTo>
                <a:cubicBezTo>
                  <a:pt x="3867100" y="4163247"/>
                  <a:pt x="3400884" y="4429653"/>
                  <a:pt x="3026245" y="4213198"/>
                </a:cubicBezTo>
                <a:cubicBezTo>
                  <a:pt x="287223" y="2631410"/>
                  <a:pt x="287223" y="2631410"/>
                  <a:pt x="287223" y="2631410"/>
                </a:cubicBezTo>
                <a:cubicBezTo>
                  <a:pt x="-95741" y="2414955"/>
                  <a:pt x="-95741" y="1873817"/>
                  <a:pt x="287223" y="1657362"/>
                </a:cubicBezTo>
                <a:cubicBezTo>
                  <a:pt x="3026245" y="75574"/>
                  <a:pt x="3026245" y="75574"/>
                  <a:pt x="3026245" y="75574"/>
                </a:cubicBezTo>
                <a:cubicBezTo>
                  <a:pt x="3119905" y="21460"/>
                  <a:pt x="3219288" y="-1954"/>
                  <a:pt x="3315679" y="127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9860120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129576" y="1305773"/>
            <a:ext cx="3864886" cy="4287246"/>
          </a:xfrm>
          <a:custGeom>
            <a:avLst/>
            <a:gdLst>
              <a:gd name="connsiteX0" fmla="*/ 3307061 w 3864886"/>
              <a:gd name="connsiteY0" fmla="*/ 127 h 4287246"/>
              <a:gd name="connsiteX1" fmla="*/ 3864886 w 3864886"/>
              <a:gd name="connsiteY1" fmla="*/ 566397 h 4287246"/>
              <a:gd name="connsiteX2" fmla="*/ 3864886 w 3864886"/>
              <a:gd name="connsiteY2" fmla="*/ 3727946 h 4287246"/>
              <a:gd name="connsiteX3" fmla="*/ 3016649 w 3864886"/>
              <a:gd name="connsiteY3" fmla="*/ 4210498 h 4287246"/>
              <a:gd name="connsiteX4" fmla="*/ 280666 w 3864886"/>
              <a:gd name="connsiteY4" fmla="*/ 2629724 h 4287246"/>
              <a:gd name="connsiteX5" fmla="*/ 280666 w 3864886"/>
              <a:gd name="connsiteY5" fmla="*/ 1656300 h 4287246"/>
              <a:gd name="connsiteX6" fmla="*/ 3016649 w 3864886"/>
              <a:gd name="connsiteY6" fmla="*/ 75526 h 4287246"/>
              <a:gd name="connsiteX7" fmla="*/ 3307061 w 3864886"/>
              <a:gd name="connsiteY7" fmla="*/ 127 h 428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4886" h="4287246">
                <a:moveTo>
                  <a:pt x="3307061" y="127"/>
                </a:moveTo>
                <a:cubicBezTo>
                  <a:pt x="3598253" y="6367"/>
                  <a:pt x="3864886" y="241923"/>
                  <a:pt x="3864886" y="566397"/>
                </a:cubicBezTo>
                <a:cubicBezTo>
                  <a:pt x="3864886" y="3727946"/>
                  <a:pt x="3864886" y="3727946"/>
                  <a:pt x="3864886" y="3727946"/>
                </a:cubicBezTo>
                <a:cubicBezTo>
                  <a:pt x="3864886" y="4160579"/>
                  <a:pt x="3390871" y="4426814"/>
                  <a:pt x="3016649" y="4210498"/>
                </a:cubicBezTo>
                <a:cubicBezTo>
                  <a:pt x="280666" y="2629724"/>
                  <a:pt x="280666" y="2629724"/>
                  <a:pt x="280666" y="2629724"/>
                </a:cubicBezTo>
                <a:cubicBezTo>
                  <a:pt x="-93556" y="2413407"/>
                  <a:pt x="-93556" y="1872616"/>
                  <a:pt x="280666" y="1656300"/>
                </a:cubicBezTo>
                <a:cubicBezTo>
                  <a:pt x="3016649" y="75526"/>
                  <a:pt x="3016649" y="75526"/>
                  <a:pt x="3016649" y="75526"/>
                </a:cubicBezTo>
                <a:cubicBezTo>
                  <a:pt x="3110204" y="21446"/>
                  <a:pt x="3209997" y="-1953"/>
                  <a:pt x="3307061" y="127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2526095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855306" y="1306607"/>
            <a:ext cx="3869181" cy="4289996"/>
          </a:xfrm>
          <a:custGeom>
            <a:avLst/>
            <a:gdLst>
              <a:gd name="connsiteX0" fmla="*/ 558445 w 3869181"/>
              <a:gd name="connsiteY0" fmla="*/ 127 h 4289996"/>
              <a:gd name="connsiteX1" fmla="*/ 849180 w 3869181"/>
              <a:gd name="connsiteY1" fmla="*/ 75574 h 4289996"/>
              <a:gd name="connsiteX2" fmla="*/ 3588203 w 3869181"/>
              <a:gd name="connsiteY2" fmla="*/ 1657362 h 4289996"/>
              <a:gd name="connsiteX3" fmla="*/ 3588203 w 3869181"/>
              <a:gd name="connsiteY3" fmla="*/ 2631410 h 4289996"/>
              <a:gd name="connsiteX4" fmla="*/ 849180 w 3869181"/>
              <a:gd name="connsiteY4" fmla="*/ 4213198 h 4289996"/>
              <a:gd name="connsiteX5" fmla="*/ 0 w 3869181"/>
              <a:gd name="connsiteY5" fmla="*/ 3730336 h 4289996"/>
              <a:gd name="connsiteX6" fmla="*/ 0 w 3869181"/>
              <a:gd name="connsiteY6" fmla="*/ 566761 h 4289996"/>
              <a:gd name="connsiteX7" fmla="*/ 558445 w 3869181"/>
              <a:gd name="connsiteY7" fmla="*/ 127 h 428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9181" h="4289996">
                <a:moveTo>
                  <a:pt x="558445" y="127"/>
                </a:moveTo>
                <a:cubicBezTo>
                  <a:pt x="655617" y="-1954"/>
                  <a:pt x="755521" y="21460"/>
                  <a:pt x="849180" y="75574"/>
                </a:cubicBezTo>
                <a:cubicBezTo>
                  <a:pt x="849180" y="75574"/>
                  <a:pt x="849180" y="75574"/>
                  <a:pt x="3588203" y="1657362"/>
                </a:cubicBezTo>
                <a:cubicBezTo>
                  <a:pt x="3962841" y="1873817"/>
                  <a:pt x="3962841" y="2414955"/>
                  <a:pt x="3588203" y="2631410"/>
                </a:cubicBezTo>
                <a:cubicBezTo>
                  <a:pt x="3588203" y="2631410"/>
                  <a:pt x="3588203" y="2631410"/>
                  <a:pt x="849180" y="4213198"/>
                </a:cubicBezTo>
                <a:cubicBezTo>
                  <a:pt x="474542" y="4429653"/>
                  <a:pt x="0" y="4163247"/>
                  <a:pt x="0" y="3730336"/>
                </a:cubicBezTo>
                <a:cubicBezTo>
                  <a:pt x="0" y="3730336"/>
                  <a:pt x="0" y="3730336"/>
                  <a:pt x="0" y="566761"/>
                </a:cubicBezTo>
                <a:cubicBezTo>
                  <a:pt x="0" y="242078"/>
                  <a:pt x="266930" y="6371"/>
                  <a:pt x="558445" y="127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78140333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081086" y="1295400"/>
            <a:ext cx="2133600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90156273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100753" y="3885988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5853" y="3885988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510953" y="3885988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216053" y="3885988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27606974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977312" y="1295400"/>
            <a:ext cx="2133600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73718596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176157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57663112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015843" y="0"/>
            <a:ext cx="5176157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61639950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28426358"/>
      </p:ext>
    </p:extLst>
  </p:cSld>
  <p:clrMapOvr>
    <a:masterClrMapping/>
  </p:clrMapOvr>
  <p:transition spd="slow">
    <p:push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52658590"/>
      </p:ext>
    </p:extLst>
  </p:cSld>
  <p:clrMapOvr>
    <a:masterClrMapping/>
  </p:clrMapOvr>
  <p:transition spd="slow">
    <p:push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57094776"/>
      </p:ext>
    </p:extLst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128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01955065"/>
      </p:ext>
    </p:extLst>
  </p:cSld>
  <p:clrMapOvr>
    <a:masterClrMapping/>
  </p:clrMapOvr>
  <p:transition spd="slow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379746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440946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502148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44952707"/>
      </p:ext>
    </p:extLst>
  </p:cSld>
  <p:clrMapOvr>
    <a:masterClrMapping/>
  </p:clrMapOvr>
  <p:transition spd="slow">
    <p:push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379746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440946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502148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74420960"/>
      </p:ext>
    </p:extLst>
  </p:cSld>
  <p:clrMapOvr>
    <a:masterClrMapping/>
  </p:clrMapOvr>
  <p:transition spd="slow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128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00100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861300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922502" y="42926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93529090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100752" y="1739899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5852" y="4012987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510952" y="1739899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216052" y="4012987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93153596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128000" y="0"/>
            <a:ext cx="4064000" cy="68580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00100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861300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922502" y="800100"/>
            <a:ext cx="1889751" cy="17653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26553543"/>
      </p:ext>
    </p:extLst>
  </p:cSld>
  <p:clrMapOvr>
    <a:masterClrMapping/>
  </p:clrMapOvr>
  <p:transition spd="slow">
    <p:push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132440" y="800098"/>
            <a:ext cx="3435009" cy="344804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32440" y="4419597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927490" y="4419597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751941" y="4419597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751941" y="2600321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1941" y="814377"/>
            <a:ext cx="1639959" cy="1638304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45598519"/>
      </p:ext>
    </p:extLst>
  </p:cSld>
  <p:clrMapOvr>
    <a:masterClrMapping/>
  </p:clrMapOvr>
  <p:transition spd="slow">
    <p:push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956888" y="2619377"/>
            <a:ext cx="3435009" cy="344804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751939" y="81437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956886" y="81437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32438" y="81437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132438" y="2605086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32438" y="4402271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42027599"/>
      </p:ext>
    </p:extLst>
  </p:cSld>
  <p:clrMapOvr>
    <a:masterClrMapping/>
  </p:clrMapOvr>
  <p:transition spd="slow">
    <p:push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00100" y="790576"/>
            <a:ext cx="3435009" cy="344804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419602" y="81437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419602" y="2624130"/>
            <a:ext cx="1639958" cy="1614493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419602" y="4419597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2595151" y="4419596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00101" y="4402271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89877571"/>
      </p:ext>
    </p:extLst>
  </p:cSld>
  <p:clrMapOvr>
    <a:masterClrMapping/>
  </p:clrMapOvr>
  <p:transition spd="slow">
    <p:push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24553" y="2602042"/>
            <a:ext cx="3435009" cy="344804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419604" y="806575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24551" y="823241"/>
            <a:ext cx="1639958" cy="1614493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00100" y="798378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00100" y="2616328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00100" y="4411794"/>
            <a:ext cx="1639958" cy="1647827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76347606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34290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34290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85510127"/>
      </p:ext>
    </p:extLst>
  </p:cSld>
  <p:clrMapOvr>
    <a:masterClrMapping/>
  </p:clrMapOvr>
  <p:transition spd="slow">
    <p:push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099" y="34290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3" y="34290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57484743"/>
      </p:ext>
    </p:extLst>
  </p:cSld>
  <p:clrMapOvr>
    <a:masterClrMapping/>
  </p:clrMapOvr>
  <p:transition spd="slow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001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8001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08581325"/>
      </p:ext>
    </p:extLst>
  </p:cSld>
  <p:clrMapOvr>
    <a:masterClrMapping/>
  </p:clrMapOvr>
  <p:transition spd="slow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8001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4" y="800100"/>
            <a:ext cx="2562226" cy="262890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521231056"/>
      </p:ext>
    </p:extLst>
  </p:cSld>
  <p:clrMapOvr>
    <a:masterClrMapping/>
  </p:clrMapOvr>
  <p:transition spd="slow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00100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2786512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112146083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100752" y="4012987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5852" y="1739899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510952" y="4012987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216052" y="1739899"/>
            <a:ext cx="1875194" cy="1875194"/>
          </a:xfrm>
          <a:custGeom>
            <a:avLst/>
            <a:gdLst>
              <a:gd name="connsiteX0" fmla="*/ 312539 w 1875194"/>
              <a:gd name="connsiteY0" fmla="*/ 0 h 1875194"/>
              <a:gd name="connsiteX1" fmla="*/ 1562655 w 1875194"/>
              <a:gd name="connsiteY1" fmla="*/ 0 h 1875194"/>
              <a:gd name="connsiteX2" fmla="*/ 1875194 w 1875194"/>
              <a:gd name="connsiteY2" fmla="*/ 312539 h 1875194"/>
              <a:gd name="connsiteX3" fmla="*/ 1875194 w 1875194"/>
              <a:gd name="connsiteY3" fmla="*/ 1562655 h 1875194"/>
              <a:gd name="connsiteX4" fmla="*/ 1562655 w 1875194"/>
              <a:gd name="connsiteY4" fmla="*/ 1875194 h 1875194"/>
              <a:gd name="connsiteX5" fmla="*/ 312539 w 1875194"/>
              <a:gd name="connsiteY5" fmla="*/ 1875194 h 1875194"/>
              <a:gd name="connsiteX6" fmla="*/ 0 w 1875194"/>
              <a:gd name="connsiteY6" fmla="*/ 1562655 h 1875194"/>
              <a:gd name="connsiteX7" fmla="*/ 0 w 1875194"/>
              <a:gd name="connsiteY7" fmla="*/ 312539 h 1875194"/>
              <a:gd name="connsiteX8" fmla="*/ 312539 w 1875194"/>
              <a:gd name="connsiteY8" fmla="*/ 0 h 187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194" h="1875194">
                <a:moveTo>
                  <a:pt x="312539" y="0"/>
                </a:moveTo>
                <a:lnTo>
                  <a:pt x="1562655" y="0"/>
                </a:lnTo>
                <a:cubicBezTo>
                  <a:pt x="1735266" y="0"/>
                  <a:pt x="1875194" y="139928"/>
                  <a:pt x="1875194" y="312539"/>
                </a:cubicBezTo>
                <a:lnTo>
                  <a:pt x="1875194" y="1562655"/>
                </a:lnTo>
                <a:cubicBezTo>
                  <a:pt x="1875194" y="1735266"/>
                  <a:pt x="1735266" y="1875194"/>
                  <a:pt x="1562655" y="1875194"/>
                </a:cubicBezTo>
                <a:lnTo>
                  <a:pt x="312539" y="1875194"/>
                </a:lnTo>
                <a:cubicBezTo>
                  <a:pt x="139928" y="1875194"/>
                  <a:pt x="0" y="1735266"/>
                  <a:pt x="0" y="1562655"/>
                </a:cubicBezTo>
                <a:lnTo>
                  <a:pt x="0" y="312539"/>
                </a:lnTo>
                <a:cubicBezTo>
                  <a:pt x="0" y="139928"/>
                  <a:pt x="139928" y="0"/>
                  <a:pt x="312539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916695262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2786512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800100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45142135"/>
      </p:ext>
    </p:extLst>
  </p:cSld>
  <p:clrMapOvr>
    <a:masterClrMapping/>
  </p:clrMapOvr>
  <p:transition spd="slow">
    <p:pu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2" y="800100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6" y="2786512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84018113"/>
      </p:ext>
    </p:extLst>
  </p:cSld>
  <p:clrMapOvr>
    <a:masterClrMapping/>
  </p:clrMapOvr>
  <p:transition spd="slow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2786512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4" y="800100"/>
            <a:ext cx="2562226" cy="3271388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34749065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00100"/>
            <a:ext cx="2562226" cy="2543175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3514724"/>
            <a:ext cx="2562226" cy="2543176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54022893"/>
      </p:ext>
    </p:extLst>
  </p:cSld>
  <p:clrMapOvr>
    <a:masterClrMapping/>
  </p:clrMapOvr>
  <p:transition spd="slow">
    <p:pu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3514725"/>
            <a:ext cx="2562226" cy="2543175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29674" y="800100"/>
            <a:ext cx="2562226" cy="2543176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41302595"/>
      </p:ext>
    </p:extLst>
  </p:cSld>
  <p:clrMapOvr>
    <a:masterClrMapping/>
  </p:clrMapOvr>
  <p:transition spd="slow">
    <p:pu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800100"/>
            <a:ext cx="2562226" cy="2543175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4" y="3514724"/>
            <a:ext cx="2562226" cy="2543176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84477983"/>
      </p:ext>
    </p:extLst>
  </p:cSld>
  <p:clrMapOvr>
    <a:masterClrMapping/>
  </p:clrMapOvr>
  <p:transition spd="slow">
    <p:pu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3514725"/>
            <a:ext cx="2562226" cy="2543175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33774" y="800100"/>
            <a:ext cx="2562226" cy="2543176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74404712"/>
      </p:ext>
    </p:extLst>
  </p:cSld>
  <p:clrMapOvr>
    <a:masterClrMapping/>
  </p:clrMapOvr>
  <p:transition spd="slow">
    <p:push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904842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7904842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7904842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01691631"/>
      </p:ext>
    </p:extLst>
  </p:cSld>
  <p:clrMapOvr>
    <a:masterClrMapping/>
  </p:clrMapOvr>
  <p:transition spd="slow">
    <p:push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096000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7904842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7904842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15731857"/>
      </p:ext>
    </p:extLst>
  </p:cSld>
  <p:clrMapOvr>
    <a:masterClrMapping/>
  </p:clrMapOvr>
  <p:transition spd="slow">
    <p:push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096000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096000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986699953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chemeClr val="tx1"/>
                </a:solidFill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17004" y="2035380"/>
            <a:ext cx="1396724" cy="1407466"/>
          </a:xfrm>
          <a:custGeom>
            <a:avLst/>
            <a:gdLst>
              <a:gd name="connsiteX0" fmla="*/ 698362 w 1396724"/>
              <a:gd name="connsiteY0" fmla="*/ 0 h 1407466"/>
              <a:gd name="connsiteX1" fmla="*/ 1396724 w 1396724"/>
              <a:gd name="connsiteY1" fmla="*/ 703733 h 1407466"/>
              <a:gd name="connsiteX2" fmla="*/ 698362 w 1396724"/>
              <a:gd name="connsiteY2" fmla="*/ 1407466 h 1407466"/>
              <a:gd name="connsiteX3" fmla="*/ 0 w 1396724"/>
              <a:gd name="connsiteY3" fmla="*/ 703733 h 1407466"/>
              <a:gd name="connsiteX4" fmla="*/ 698362 w 1396724"/>
              <a:gd name="connsiteY4" fmla="*/ 0 h 140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6724" h="1407466">
                <a:moveTo>
                  <a:pt x="698362" y="0"/>
                </a:moveTo>
                <a:cubicBezTo>
                  <a:pt x="1084057" y="0"/>
                  <a:pt x="1396724" y="315072"/>
                  <a:pt x="1396724" y="703733"/>
                </a:cubicBezTo>
                <a:cubicBezTo>
                  <a:pt x="1396724" y="1092394"/>
                  <a:pt x="1084057" y="1407466"/>
                  <a:pt x="698362" y="1407466"/>
                </a:cubicBezTo>
                <a:cubicBezTo>
                  <a:pt x="312667" y="1407466"/>
                  <a:pt x="0" y="1092394"/>
                  <a:pt x="0" y="703733"/>
                </a:cubicBezTo>
                <a:cubicBezTo>
                  <a:pt x="0" y="315072"/>
                  <a:pt x="312667" y="0"/>
                  <a:pt x="698362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317004" y="4318950"/>
            <a:ext cx="1396724" cy="1407466"/>
          </a:xfrm>
          <a:custGeom>
            <a:avLst/>
            <a:gdLst>
              <a:gd name="connsiteX0" fmla="*/ 698362 w 1396724"/>
              <a:gd name="connsiteY0" fmla="*/ 0 h 1407466"/>
              <a:gd name="connsiteX1" fmla="*/ 1396724 w 1396724"/>
              <a:gd name="connsiteY1" fmla="*/ 703733 h 1407466"/>
              <a:gd name="connsiteX2" fmla="*/ 698362 w 1396724"/>
              <a:gd name="connsiteY2" fmla="*/ 1407466 h 1407466"/>
              <a:gd name="connsiteX3" fmla="*/ 0 w 1396724"/>
              <a:gd name="connsiteY3" fmla="*/ 703733 h 1407466"/>
              <a:gd name="connsiteX4" fmla="*/ 698362 w 1396724"/>
              <a:gd name="connsiteY4" fmla="*/ 0 h 140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6724" h="1407466">
                <a:moveTo>
                  <a:pt x="698362" y="0"/>
                </a:moveTo>
                <a:cubicBezTo>
                  <a:pt x="1084057" y="0"/>
                  <a:pt x="1396724" y="315072"/>
                  <a:pt x="1396724" y="703733"/>
                </a:cubicBezTo>
                <a:cubicBezTo>
                  <a:pt x="1396724" y="1092394"/>
                  <a:pt x="1084057" y="1407466"/>
                  <a:pt x="698362" y="1407466"/>
                </a:cubicBezTo>
                <a:cubicBezTo>
                  <a:pt x="312667" y="1407466"/>
                  <a:pt x="0" y="1092394"/>
                  <a:pt x="0" y="703733"/>
                </a:cubicBezTo>
                <a:cubicBezTo>
                  <a:pt x="0" y="315072"/>
                  <a:pt x="312667" y="0"/>
                  <a:pt x="698362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6666879" y="4318950"/>
            <a:ext cx="1396724" cy="1407466"/>
          </a:xfrm>
          <a:custGeom>
            <a:avLst/>
            <a:gdLst>
              <a:gd name="connsiteX0" fmla="*/ 698362 w 1396724"/>
              <a:gd name="connsiteY0" fmla="*/ 0 h 1407466"/>
              <a:gd name="connsiteX1" fmla="*/ 1396724 w 1396724"/>
              <a:gd name="connsiteY1" fmla="*/ 703733 h 1407466"/>
              <a:gd name="connsiteX2" fmla="*/ 698362 w 1396724"/>
              <a:gd name="connsiteY2" fmla="*/ 1407466 h 1407466"/>
              <a:gd name="connsiteX3" fmla="*/ 0 w 1396724"/>
              <a:gd name="connsiteY3" fmla="*/ 703733 h 1407466"/>
              <a:gd name="connsiteX4" fmla="*/ 698362 w 1396724"/>
              <a:gd name="connsiteY4" fmla="*/ 0 h 140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6724" h="1407466">
                <a:moveTo>
                  <a:pt x="698362" y="0"/>
                </a:moveTo>
                <a:cubicBezTo>
                  <a:pt x="1084057" y="0"/>
                  <a:pt x="1396724" y="315072"/>
                  <a:pt x="1396724" y="703733"/>
                </a:cubicBezTo>
                <a:cubicBezTo>
                  <a:pt x="1396724" y="1092394"/>
                  <a:pt x="1084057" y="1407466"/>
                  <a:pt x="698362" y="1407466"/>
                </a:cubicBezTo>
                <a:cubicBezTo>
                  <a:pt x="312667" y="1407466"/>
                  <a:pt x="0" y="1092394"/>
                  <a:pt x="0" y="703733"/>
                </a:cubicBezTo>
                <a:cubicBezTo>
                  <a:pt x="0" y="315072"/>
                  <a:pt x="312667" y="0"/>
                  <a:pt x="698362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666879" y="2035380"/>
            <a:ext cx="1396724" cy="1407466"/>
          </a:xfrm>
          <a:custGeom>
            <a:avLst/>
            <a:gdLst>
              <a:gd name="connsiteX0" fmla="*/ 698362 w 1396724"/>
              <a:gd name="connsiteY0" fmla="*/ 0 h 1407466"/>
              <a:gd name="connsiteX1" fmla="*/ 1396724 w 1396724"/>
              <a:gd name="connsiteY1" fmla="*/ 703733 h 1407466"/>
              <a:gd name="connsiteX2" fmla="*/ 698362 w 1396724"/>
              <a:gd name="connsiteY2" fmla="*/ 1407466 h 1407466"/>
              <a:gd name="connsiteX3" fmla="*/ 0 w 1396724"/>
              <a:gd name="connsiteY3" fmla="*/ 703733 h 1407466"/>
              <a:gd name="connsiteX4" fmla="*/ 698362 w 1396724"/>
              <a:gd name="connsiteY4" fmla="*/ 0 h 140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6724" h="1407466">
                <a:moveTo>
                  <a:pt x="698362" y="0"/>
                </a:moveTo>
                <a:cubicBezTo>
                  <a:pt x="1084057" y="0"/>
                  <a:pt x="1396724" y="315072"/>
                  <a:pt x="1396724" y="703733"/>
                </a:cubicBezTo>
                <a:cubicBezTo>
                  <a:pt x="1396724" y="1092394"/>
                  <a:pt x="1084057" y="1407466"/>
                  <a:pt x="698362" y="1407466"/>
                </a:cubicBezTo>
                <a:cubicBezTo>
                  <a:pt x="312667" y="1407466"/>
                  <a:pt x="0" y="1092394"/>
                  <a:pt x="0" y="703733"/>
                </a:cubicBezTo>
                <a:cubicBezTo>
                  <a:pt x="0" y="315072"/>
                  <a:pt x="312667" y="0"/>
                  <a:pt x="698362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86988656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904842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096000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6000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48475520"/>
      </p:ext>
    </p:extLst>
  </p:cSld>
  <p:clrMapOvr>
    <a:masterClrMapping/>
  </p:clrMapOvr>
  <p:transition spd="slow">
    <p:push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608942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608942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2608942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75266619"/>
      </p:ext>
    </p:extLst>
  </p:cSld>
  <p:clrMapOvr>
    <a:masterClrMapping/>
  </p:clrMapOvr>
  <p:transition spd="slow">
    <p:push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00100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608942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2608942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29948273"/>
      </p:ext>
    </p:extLst>
  </p:cSld>
  <p:clrMapOvr>
    <a:masterClrMapping/>
  </p:clrMapOvr>
  <p:transition spd="slow">
    <p:push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00100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00100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42863451"/>
      </p:ext>
    </p:extLst>
  </p:cSld>
  <p:clrMapOvr>
    <a:masterClrMapping/>
  </p:clrMapOvr>
  <p:transition spd="slow">
    <p:push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608942" y="2607709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00100" y="4421740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00100" y="812945"/>
            <a:ext cx="3487058" cy="1636160"/>
          </a:xfrm>
          <a:custGeom>
            <a:avLst/>
            <a:gdLst>
              <a:gd name="connsiteX0" fmla="*/ 0 w 5176157"/>
              <a:gd name="connsiteY0" fmla="*/ 0 h 6858000"/>
              <a:gd name="connsiteX1" fmla="*/ 5176157 w 5176157"/>
              <a:gd name="connsiteY1" fmla="*/ 0 h 6858000"/>
              <a:gd name="connsiteX2" fmla="*/ 5176157 w 5176157"/>
              <a:gd name="connsiteY2" fmla="*/ 6858000 h 6858000"/>
              <a:gd name="connsiteX3" fmla="*/ 0 w 5176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6157" h="6858000">
                <a:moveTo>
                  <a:pt x="0" y="0"/>
                </a:moveTo>
                <a:lnTo>
                  <a:pt x="5176157" y="0"/>
                </a:lnTo>
                <a:lnTo>
                  <a:pt x="517615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41863156"/>
      </p:ext>
    </p:extLst>
  </p:cSld>
  <p:clrMapOvr>
    <a:masterClrMapping/>
  </p:clrMapOvr>
  <p:transition spd="slow">
    <p:push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2017485"/>
            <a:ext cx="12192000" cy="8875486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03706050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439917"/>
            <a:ext cx="9764110" cy="3978166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52717425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427890" y="1439917"/>
            <a:ext cx="9764110" cy="3978166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566031047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h from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943100" y="0"/>
            <a:ext cx="141351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8009692"/>
      </p:ext>
    </p:extLst>
  </p:cSld>
  <p:clrMapOvr>
    <a:masterClrMapping/>
  </p:clrMapOvr>
  <p:transition spd="slow">
    <p:push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h from bot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943475" y="46101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43475" y="26670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923772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/>
          </a:bodyPr>
          <a:lstStyle>
            <a:lvl1pPr algn="ctr">
              <a:defRPr sz="2400" b="1" i="0">
                <a:latin typeface="Ubuntu" panose="020B0504030602030204" pitchFamily="34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66775"/>
            <a:ext cx="10515600" cy="190500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1091893" y="2134273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091893" y="4417845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4652700" y="4417845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8204398" y="4417845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651160" y="2134274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8204398" y="2134274"/>
            <a:ext cx="1209676" cy="1209676"/>
          </a:xfrm>
          <a:custGeom>
            <a:avLst/>
            <a:gdLst>
              <a:gd name="connsiteX0" fmla="*/ 604838 w 1209676"/>
              <a:gd name="connsiteY0" fmla="*/ 0 h 1209676"/>
              <a:gd name="connsiteX1" fmla="*/ 1209676 w 1209676"/>
              <a:gd name="connsiteY1" fmla="*/ 604838 h 1209676"/>
              <a:gd name="connsiteX2" fmla="*/ 604838 w 1209676"/>
              <a:gd name="connsiteY2" fmla="*/ 1209676 h 1209676"/>
              <a:gd name="connsiteX3" fmla="*/ 0 w 1209676"/>
              <a:gd name="connsiteY3" fmla="*/ 604838 h 1209676"/>
              <a:gd name="connsiteX4" fmla="*/ 604838 w 1209676"/>
              <a:gd name="connsiteY4" fmla="*/ 0 h 120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6" h="1209676">
                <a:moveTo>
                  <a:pt x="604838" y="0"/>
                </a:moveTo>
                <a:cubicBezTo>
                  <a:pt x="938881" y="0"/>
                  <a:pt x="1209676" y="270795"/>
                  <a:pt x="1209676" y="604838"/>
                </a:cubicBezTo>
                <a:cubicBezTo>
                  <a:pt x="1209676" y="938881"/>
                  <a:pt x="938881" y="1209676"/>
                  <a:pt x="604838" y="1209676"/>
                </a:cubicBezTo>
                <a:cubicBezTo>
                  <a:pt x="270795" y="1209676"/>
                  <a:pt x="0" y="938881"/>
                  <a:pt x="0" y="604838"/>
                </a:cubicBezTo>
                <a:cubicBezTo>
                  <a:pt x="0" y="270795"/>
                  <a:pt x="270795" y="0"/>
                  <a:pt x="604838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229855654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h from bot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943475" y="26670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943475" y="7239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943475" y="46101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20836519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h from bot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943475" y="26670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43475" y="723900"/>
            <a:ext cx="2305050" cy="1524000"/>
          </a:xfrm>
          <a:custGeom>
            <a:avLst/>
            <a:gdLst>
              <a:gd name="connsiteX0" fmla="*/ 0 w 2305050"/>
              <a:gd name="connsiteY0" fmla="*/ 0 h 1524000"/>
              <a:gd name="connsiteX1" fmla="*/ 2305050 w 2305050"/>
              <a:gd name="connsiteY1" fmla="*/ 0 h 1524000"/>
              <a:gd name="connsiteX2" fmla="*/ 2305050 w 2305050"/>
              <a:gd name="connsiteY2" fmla="*/ 1524000 h 1524000"/>
              <a:gd name="connsiteX3" fmla="*/ 0 w 230505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1524000">
                <a:moveTo>
                  <a:pt x="0" y="0"/>
                </a:moveTo>
                <a:lnTo>
                  <a:pt x="2305050" y="0"/>
                </a:lnTo>
                <a:lnTo>
                  <a:pt x="2305050" y="1524000"/>
                </a:lnTo>
                <a:lnTo>
                  <a:pt x="0" y="1524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49121486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264333"/>
      </p:ext>
    </p:extLst>
  </p:cSld>
  <p:clrMapOvr>
    <a:masterClrMapping/>
  </p:clrMapOvr>
  <p:transition spd="slow">
    <p:push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04037"/>
      </p:ext>
    </p:extLst>
  </p:cSld>
  <p:clrMapOvr>
    <a:masterClrMapping/>
  </p:clrMapOvr>
  <p:transition spd="slow">
    <p:push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000812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56375" cy="6556375"/>
          </a:xfrm>
          <a:custGeom>
            <a:avLst/>
            <a:gdLst>
              <a:gd name="connsiteX0" fmla="*/ 0 w 6556375"/>
              <a:gd name="connsiteY0" fmla="*/ 0 h 6556375"/>
              <a:gd name="connsiteX1" fmla="*/ 6556375 w 6556375"/>
              <a:gd name="connsiteY1" fmla="*/ 0 h 6556375"/>
              <a:gd name="connsiteX2" fmla="*/ 6554570 w 6556375"/>
              <a:gd name="connsiteY2" fmla="*/ 180567 h 6556375"/>
              <a:gd name="connsiteX3" fmla="*/ 0 w 6556375"/>
              <a:gd name="connsiteY3" fmla="*/ 6556375 h 6556375"/>
              <a:gd name="connsiteX4" fmla="*/ 0 w 6556375"/>
              <a:gd name="connsiteY4" fmla="*/ 0 h 655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6375" h="6556375">
                <a:moveTo>
                  <a:pt x="0" y="0"/>
                </a:moveTo>
                <a:lnTo>
                  <a:pt x="6556375" y="0"/>
                </a:lnTo>
                <a:cubicBezTo>
                  <a:pt x="6556375" y="61393"/>
                  <a:pt x="6556375" y="120980"/>
                  <a:pt x="6554570" y="180567"/>
                </a:cubicBezTo>
                <a:cubicBezTo>
                  <a:pt x="6458869" y="3717867"/>
                  <a:pt x="3560774" y="6556375"/>
                  <a:pt x="0" y="6556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869249189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635625" y="0"/>
            <a:ext cx="6556375" cy="6556375"/>
          </a:xfrm>
          <a:custGeom>
            <a:avLst/>
            <a:gdLst>
              <a:gd name="connsiteX0" fmla="*/ 0 w 6556375"/>
              <a:gd name="connsiteY0" fmla="*/ 0 h 6556375"/>
              <a:gd name="connsiteX1" fmla="*/ 6556375 w 6556375"/>
              <a:gd name="connsiteY1" fmla="*/ 0 h 6556375"/>
              <a:gd name="connsiteX2" fmla="*/ 6556375 w 6556375"/>
              <a:gd name="connsiteY2" fmla="*/ 6556375 h 6556375"/>
              <a:gd name="connsiteX3" fmla="*/ 1805 w 6556375"/>
              <a:gd name="connsiteY3" fmla="*/ 180567 h 6556375"/>
              <a:gd name="connsiteX4" fmla="*/ 0 w 6556375"/>
              <a:gd name="connsiteY4" fmla="*/ 0 h 655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6375" h="6556375">
                <a:moveTo>
                  <a:pt x="0" y="0"/>
                </a:moveTo>
                <a:lnTo>
                  <a:pt x="6556375" y="0"/>
                </a:lnTo>
                <a:cubicBezTo>
                  <a:pt x="6556375" y="0"/>
                  <a:pt x="6556375" y="0"/>
                  <a:pt x="6556375" y="6556375"/>
                </a:cubicBezTo>
                <a:cubicBezTo>
                  <a:pt x="2995601" y="6556375"/>
                  <a:pt x="97506" y="3717867"/>
                  <a:pt x="1805" y="180567"/>
                </a:cubicBezTo>
                <a:cubicBezTo>
                  <a:pt x="0" y="120980"/>
                  <a:pt x="0" y="61393"/>
                  <a:pt x="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94081941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7076167" cy="6858000"/>
          </a:xfrm>
          <a:custGeom>
            <a:avLst/>
            <a:gdLst>
              <a:gd name="connsiteX0" fmla="*/ 3260454 w 7076167"/>
              <a:gd name="connsiteY0" fmla="*/ 0 h 6858000"/>
              <a:gd name="connsiteX1" fmla="*/ 7076167 w 7076167"/>
              <a:gd name="connsiteY1" fmla="*/ 0 h 6858000"/>
              <a:gd name="connsiteX2" fmla="*/ 3812327 w 7076167"/>
              <a:gd name="connsiteY2" fmla="*/ 6858000 h 6858000"/>
              <a:gd name="connsiteX3" fmla="*/ 0 w 70761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167" h="6858000">
                <a:moveTo>
                  <a:pt x="3260454" y="0"/>
                </a:moveTo>
                <a:lnTo>
                  <a:pt x="7076167" y="0"/>
                </a:lnTo>
                <a:lnTo>
                  <a:pt x="3812327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80750475"/>
      </p:ext>
    </p:extLst>
  </p:cSld>
  <p:clrMapOvr>
    <a:masterClrMapping/>
  </p:clrMapOvr>
  <p:transition spd="slow">
    <p:push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115831" y="0"/>
            <a:ext cx="7076167" cy="6858000"/>
          </a:xfrm>
          <a:custGeom>
            <a:avLst/>
            <a:gdLst>
              <a:gd name="connsiteX0" fmla="*/ 0 w 7076167"/>
              <a:gd name="connsiteY0" fmla="*/ 0 h 6858000"/>
              <a:gd name="connsiteX1" fmla="*/ 3815713 w 7076167"/>
              <a:gd name="connsiteY1" fmla="*/ 0 h 6858000"/>
              <a:gd name="connsiteX2" fmla="*/ 7076167 w 7076167"/>
              <a:gd name="connsiteY2" fmla="*/ 6858000 h 6858000"/>
              <a:gd name="connsiteX3" fmla="*/ 3263840 w 70761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167" h="6858000">
                <a:moveTo>
                  <a:pt x="0" y="0"/>
                </a:moveTo>
                <a:lnTo>
                  <a:pt x="3815713" y="0"/>
                </a:lnTo>
                <a:lnTo>
                  <a:pt x="7076167" y="6858000"/>
                </a:lnTo>
                <a:lnTo>
                  <a:pt x="326384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83849837"/>
      </p:ext>
    </p:extLst>
  </p:cSld>
  <p:clrMapOvr>
    <a:masterClrMapping/>
  </p:clrMapOvr>
  <p:transition spd="slow">
    <p:push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ush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7076167" cy="6858000"/>
          </a:xfrm>
          <a:custGeom>
            <a:avLst/>
            <a:gdLst>
              <a:gd name="connsiteX0" fmla="*/ 0 w 7076167"/>
              <a:gd name="connsiteY0" fmla="*/ 0 h 6858000"/>
              <a:gd name="connsiteX1" fmla="*/ 3812327 w 7076167"/>
              <a:gd name="connsiteY1" fmla="*/ 0 h 6858000"/>
              <a:gd name="connsiteX2" fmla="*/ 7076167 w 7076167"/>
              <a:gd name="connsiteY2" fmla="*/ 6858000 h 6858000"/>
              <a:gd name="connsiteX3" fmla="*/ 3260454 w 70761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167" h="6858000">
                <a:moveTo>
                  <a:pt x="0" y="0"/>
                </a:moveTo>
                <a:lnTo>
                  <a:pt x="3812327" y="0"/>
                </a:lnTo>
                <a:lnTo>
                  <a:pt x="7076167" y="6858000"/>
                </a:lnTo>
                <a:lnTo>
                  <a:pt x="3260454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06022385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426200" y="788275"/>
            <a:ext cx="1701800" cy="1701800"/>
          </a:xfrm>
          <a:custGeom>
            <a:avLst/>
            <a:gdLst>
              <a:gd name="connsiteX0" fmla="*/ 850900 w 1701800"/>
              <a:gd name="connsiteY0" fmla="*/ 0 h 1701800"/>
              <a:gd name="connsiteX1" fmla="*/ 1701800 w 1701800"/>
              <a:gd name="connsiteY1" fmla="*/ 850900 h 1701800"/>
              <a:gd name="connsiteX2" fmla="*/ 850900 w 1701800"/>
              <a:gd name="connsiteY2" fmla="*/ 1701800 h 1701800"/>
              <a:gd name="connsiteX3" fmla="*/ 0 w 1701800"/>
              <a:gd name="connsiteY3" fmla="*/ 850900 h 1701800"/>
              <a:gd name="connsiteX4" fmla="*/ 850900 w 1701800"/>
              <a:gd name="connsiteY4" fmla="*/ 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800" h="1701800">
                <a:moveTo>
                  <a:pt x="850900" y="0"/>
                </a:moveTo>
                <a:cubicBezTo>
                  <a:pt x="1320839" y="0"/>
                  <a:pt x="1701800" y="380961"/>
                  <a:pt x="1701800" y="850900"/>
                </a:cubicBezTo>
                <a:cubicBezTo>
                  <a:pt x="1701800" y="1320839"/>
                  <a:pt x="1320839" y="1701800"/>
                  <a:pt x="850900" y="1701800"/>
                </a:cubicBezTo>
                <a:cubicBezTo>
                  <a:pt x="380961" y="1701800"/>
                  <a:pt x="0" y="1320839"/>
                  <a:pt x="0" y="850900"/>
                </a:cubicBezTo>
                <a:cubicBezTo>
                  <a:pt x="0" y="380961"/>
                  <a:pt x="380961" y="0"/>
                  <a:pt x="8509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426200" y="3340100"/>
            <a:ext cx="1701800" cy="1701800"/>
          </a:xfrm>
          <a:custGeom>
            <a:avLst/>
            <a:gdLst>
              <a:gd name="connsiteX0" fmla="*/ 850900 w 1701800"/>
              <a:gd name="connsiteY0" fmla="*/ 0 h 1701800"/>
              <a:gd name="connsiteX1" fmla="*/ 1701800 w 1701800"/>
              <a:gd name="connsiteY1" fmla="*/ 850900 h 1701800"/>
              <a:gd name="connsiteX2" fmla="*/ 850900 w 1701800"/>
              <a:gd name="connsiteY2" fmla="*/ 1701800 h 1701800"/>
              <a:gd name="connsiteX3" fmla="*/ 0 w 1701800"/>
              <a:gd name="connsiteY3" fmla="*/ 850900 h 1701800"/>
              <a:gd name="connsiteX4" fmla="*/ 850900 w 1701800"/>
              <a:gd name="connsiteY4" fmla="*/ 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800" h="1701800">
                <a:moveTo>
                  <a:pt x="850900" y="0"/>
                </a:moveTo>
                <a:cubicBezTo>
                  <a:pt x="1320839" y="0"/>
                  <a:pt x="1701800" y="380961"/>
                  <a:pt x="1701800" y="850900"/>
                </a:cubicBezTo>
                <a:cubicBezTo>
                  <a:pt x="1701800" y="1320839"/>
                  <a:pt x="1320839" y="1701800"/>
                  <a:pt x="850900" y="1701800"/>
                </a:cubicBezTo>
                <a:cubicBezTo>
                  <a:pt x="380961" y="1701800"/>
                  <a:pt x="0" y="1320839"/>
                  <a:pt x="0" y="850900"/>
                </a:cubicBezTo>
                <a:cubicBezTo>
                  <a:pt x="0" y="380961"/>
                  <a:pt x="380961" y="0"/>
                  <a:pt x="8509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56570137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115833" y="0"/>
            <a:ext cx="7076167" cy="6858000"/>
          </a:xfrm>
          <a:custGeom>
            <a:avLst/>
            <a:gdLst>
              <a:gd name="connsiteX0" fmla="*/ 3263840 w 7076167"/>
              <a:gd name="connsiteY0" fmla="*/ 0 h 6858000"/>
              <a:gd name="connsiteX1" fmla="*/ 7076167 w 7076167"/>
              <a:gd name="connsiteY1" fmla="*/ 0 h 6858000"/>
              <a:gd name="connsiteX2" fmla="*/ 3815713 w 7076167"/>
              <a:gd name="connsiteY2" fmla="*/ 6858000 h 6858000"/>
              <a:gd name="connsiteX3" fmla="*/ 0 w 70761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167" h="6858000">
                <a:moveTo>
                  <a:pt x="3263840" y="0"/>
                </a:moveTo>
                <a:lnTo>
                  <a:pt x="7076167" y="0"/>
                </a:lnTo>
                <a:lnTo>
                  <a:pt x="3815713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85998588"/>
      </p:ext>
    </p:extLst>
  </p:cSld>
  <p:clrMapOvr>
    <a:masterClrMapping/>
  </p:clrMapOvr>
  <p:transition spd="slow">
    <p:push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001000" y="1231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892300" y="1231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82757532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h from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5438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26465014"/>
      </p:ext>
    </p:extLst>
  </p:cSld>
  <p:clrMapOvr>
    <a:masterClrMapping/>
  </p:clrMapOvr>
  <p:transition spd="slow">
    <p:push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8200" y="0"/>
            <a:ext cx="75438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40361073"/>
      </p:ext>
    </p:extLst>
  </p:cSld>
  <p:clrMapOvr>
    <a:masterClrMapping/>
  </p:clrMapOvr>
  <p:transition spd="slow">
    <p:push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06083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96834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09716641"/>
      </p:ext>
    </p:extLst>
  </p:cSld>
  <p:clrMapOvr>
    <a:masterClrMapping/>
  </p:clrMapOvr>
  <p:transition spd="slow">
    <p:push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06083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96834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4186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604937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96912856"/>
      </p:ext>
    </p:extLst>
  </p:cSld>
  <p:clrMapOvr>
    <a:masterClrMapping/>
  </p:clrMapOvr>
  <p:transition spd="slow">
    <p:push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ush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4186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604937" y="1564275"/>
            <a:ext cx="2172318" cy="328619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155156526"/>
      </p:ext>
    </p:extLst>
  </p:cSld>
  <p:clrMapOvr>
    <a:masterClrMapping/>
  </p:clrMapOvr>
  <p:transition spd="slow">
    <p:push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eyor fr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92334946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eyor fr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836844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sh from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67199" y="-3378199"/>
            <a:ext cx="7924800" cy="10236198"/>
          </a:xfrm>
          <a:custGeom>
            <a:avLst/>
            <a:gdLst>
              <a:gd name="connsiteX0" fmla="*/ 0 w 7924800"/>
              <a:gd name="connsiteY0" fmla="*/ 0 h 10236198"/>
              <a:gd name="connsiteX1" fmla="*/ 7924800 w 7924800"/>
              <a:gd name="connsiteY1" fmla="*/ 0 h 10236198"/>
              <a:gd name="connsiteX2" fmla="*/ 7924800 w 7924800"/>
              <a:gd name="connsiteY2" fmla="*/ 10236198 h 10236198"/>
              <a:gd name="connsiteX3" fmla="*/ 0 w 7924800"/>
              <a:gd name="connsiteY3" fmla="*/ 10236198 h 1023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10236198">
                <a:moveTo>
                  <a:pt x="0" y="0"/>
                </a:moveTo>
                <a:lnTo>
                  <a:pt x="7924800" y="0"/>
                </a:lnTo>
                <a:lnTo>
                  <a:pt x="7924800" y="10236198"/>
                </a:lnTo>
                <a:lnTo>
                  <a:pt x="0" y="10236198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latin typeface="Raleway" panose="020B0503030101060003" pitchFamily="34" charset="0"/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3052366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image" Target="../media/image1.png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32.xml"/><Relationship Id="rId42" Type="http://schemas.openxmlformats.org/officeDocument/2006/relationships/slideLayout" Target="../slideLayouts/slideLayout153.xml"/><Relationship Id="rId47" Type="http://schemas.openxmlformats.org/officeDocument/2006/relationships/slideLayout" Target="../slideLayouts/slideLayout158.xml"/><Relationship Id="rId63" Type="http://schemas.openxmlformats.org/officeDocument/2006/relationships/slideLayout" Target="../slideLayouts/slideLayout174.xml"/><Relationship Id="rId68" Type="http://schemas.openxmlformats.org/officeDocument/2006/relationships/slideLayout" Target="../slideLayouts/slideLayout179.xml"/><Relationship Id="rId84" Type="http://schemas.openxmlformats.org/officeDocument/2006/relationships/slideLayout" Target="../slideLayouts/slideLayout195.xml"/><Relationship Id="rId89" Type="http://schemas.openxmlformats.org/officeDocument/2006/relationships/slideLayout" Target="../slideLayouts/slideLayout200.xml"/><Relationship Id="rId112" Type="http://schemas.openxmlformats.org/officeDocument/2006/relationships/slideLayout" Target="../slideLayouts/slideLayout223.xml"/><Relationship Id="rId16" Type="http://schemas.openxmlformats.org/officeDocument/2006/relationships/slideLayout" Target="../slideLayouts/slideLayout127.xml"/><Relationship Id="rId107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122.xml"/><Relationship Id="rId32" Type="http://schemas.openxmlformats.org/officeDocument/2006/relationships/slideLayout" Target="../slideLayouts/slideLayout143.xml"/><Relationship Id="rId37" Type="http://schemas.openxmlformats.org/officeDocument/2006/relationships/slideLayout" Target="../slideLayouts/slideLayout148.xml"/><Relationship Id="rId53" Type="http://schemas.openxmlformats.org/officeDocument/2006/relationships/slideLayout" Target="../slideLayouts/slideLayout164.xml"/><Relationship Id="rId58" Type="http://schemas.openxmlformats.org/officeDocument/2006/relationships/slideLayout" Target="../slideLayouts/slideLayout169.xml"/><Relationship Id="rId74" Type="http://schemas.openxmlformats.org/officeDocument/2006/relationships/slideLayout" Target="../slideLayouts/slideLayout185.xml"/><Relationship Id="rId79" Type="http://schemas.openxmlformats.org/officeDocument/2006/relationships/slideLayout" Target="../slideLayouts/slideLayout190.xml"/><Relationship Id="rId102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116.xml"/><Relationship Id="rId90" Type="http://schemas.openxmlformats.org/officeDocument/2006/relationships/slideLayout" Target="../slideLayouts/slideLayout201.xml"/><Relationship Id="rId95" Type="http://schemas.openxmlformats.org/officeDocument/2006/relationships/slideLayout" Target="../slideLayouts/slideLayout206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43" Type="http://schemas.openxmlformats.org/officeDocument/2006/relationships/slideLayout" Target="../slideLayouts/slideLayout154.xml"/><Relationship Id="rId48" Type="http://schemas.openxmlformats.org/officeDocument/2006/relationships/slideLayout" Target="../slideLayouts/slideLayout159.xml"/><Relationship Id="rId64" Type="http://schemas.openxmlformats.org/officeDocument/2006/relationships/slideLayout" Target="../slideLayouts/slideLayout175.xml"/><Relationship Id="rId69" Type="http://schemas.openxmlformats.org/officeDocument/2006/relationships/slideLayout" Target="../slideLayouts/slideLayout180.xml"/><Relationship Id="rId113" Type="http://schemas.openxmlformats.org/officeDocument/2006/relationships/theme" Target="../theme/theme2.xml"/><Relationship Id="rId80" Type="http://schemas.openxmlformats.org/officeDocument/2006/relationships/slideLayout" Target="../slideLayouts/slideLayout191.xml"/><Relationship Id="rId85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33" Type="http://schemas.openxmlformats.org/officeDocument/2006/relationships/slideLayout" Target="../slideLayouts/slideLayout144.xml"/><Relationship Id="rId38" Type="http://schemas.openxmlformats.org/officeDocument/2006/relationships/slideLayout" Target="../slideLayouts/slideLayout149.xml"/><Relationship Id="rId59" Type="http://schemas.openxmlformats.org/officeDocument/2006/relationships/slideLayout" Target="../slideLayouts/slideLayout170.xml"/><Relationship Id="rId103" Type="http://schemas.openxmlformats.org/officeDocument/2006/relationships/slideLayout" Target="../slideLayouts/slideLayout214.xml"/><Relationship Id="rId108" Type="http://schemas.openxmlformats.org/officeDocument/2006/relationships/slideLayout" Target="../slideLayouts/slideLayout219.xml"/><Relationship Id="rId54" Type="http://schemas.openxmlformats.org/officeDocument/2006/relationships/slideLayout" Target="../slideLayouts/slideLayout165.xml"/><Relationship Id="rId70" Type="http://schemas.openxmlformats.org/officeDocument/2006/relationships/slideLayout" Target="../slideLayouts/slideLayout181.xml"/><Relationship Id="rId75" Type="http://schemas.openxmlformats.org/officeDocument/2006/relationships/slideLayout" Target="../slideLayouts/slideLayout186.xml"/><Relationship Id="rId91" Type="http://schemas.openxmlformats.org/officeDocument/2006/relationships/slideLayout" Target="../slideLayouts/slideLayout202.xml"/><Relationship Id="rId96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49" Type="http://schemas.openxmlformats.org/officeDocument/2006/relationships/slideLayout" Target="../slideLayouts/slideLayout160.xml"/><Relationship Id="rId57" Type="http://schemas.openxmlformats.org/officeDocument/2006/relationships/slideLayout" Target="../slideLayouts/slideLayout168.xml"/><Relationship Id="rId106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121.xml"/><Relationship Id="rId31" Type="http://schemas.openxmlformats.org/officeDocument/2006/relationships/slideLayout" Target="../slideLayouts/slideLayout142.xml"/><Relationship Id="rId44" Type="http://schemas.openxmlformats.org/officeDocument/2006/relationships/slideLayout" Target="../slideLayouts/slideLayout155.xml"/><Relationship Id="rId52" Type="http://schemas.openxmlformats.org/officeDocument/2006/relationships/slideLayout" Target="../slideLayouts/slideLayout163.xml"/><Relationship Id="rId60" Type="http://schemas.openxmlformats.org/officeDocument/2006/relationships/slideLayout" Target="../slideLayouts/slideLayout171.xml"/><Relationship Id="rId65" Type="http://schemas.openxmlformats.org/officeDocument/2006/relationships/slideLayout" Target="../slideLayouts/slideLayout176.xml"/><Relationship Id="rId73" Type="http://schemas.openxmlformats.org/officeDocument/2006/relationships/slideLayout" Target="../slideLayouts/slideLayout184.xml"/><Relationship Id="rId78" Type="http://schemas.openxmlformats.org/officeDocument/2006/relationships/slideLayout" Target="../slideLayouts/slideLayout189.xml"/><Relationship Id="rId81" Type="http://schemas.openxmlformats.org/officeDocument/2006/relationships/slideLayout" Target="../slideLayouts/slideLayout192.xml"/><Relationship Id="rId86" Type="http://schemas.openxmlformats.org/officeDocument/2006/relationships/slideLayout" Target="../slideLayouts/slideLayout197.xml"/><Relationship Id="rId94" Type="http://schemas.openxmlformats.org/officeDocument/2006/relationships/slideLayout" Target="../slideLayouts/slideLayout205.xml"/><Relationship Id="rId99" Type="http://schemas.openxmlformats.org/officeDocument/2006/relationships/slideLayout" Target="../slideLayouts/slideLayout210.xml"/><Relationship Id="rId101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39" Type="http://schemas.openxmlformats.org/officeDocument/2006/relationships/slideLayout" Target="../slideLayouts/slideLayout150.xml"/><Relationship Id="rId109" Type="http://schemas.openxmlformats.org/officeDocument/2006/relationships/slideLayout" Target="../slideLayouts/slideLayout220.xml"/><Relationship Id="rId34" Type="http://schemas.openxmlformats.org/officeDocument/2006/relationships/slideLayout" Target="../slideLayouts/slideLayout145.xml"/><Relationship Id="rId50" Type="http://schemas.openxmlformats.org/officeDocument/2006/relationships/slideLayout" Target="../slideLayouts/slideLayout161.xml"/><Relationship Id="rId55" Type="http://schemas.openxmlformats.org/officeDocument/2006/relationships/slideLayout" Target="../slideLayouts/slideLayout166.xml"/><Relationship Id="rId76" Type="http://schemas.openxmlformats.org/officeDocument/2006/relationships/slideLayout" Target="../slideLayouts/slideLayout187.xml"/><Relationship Id="rId97" Type="http://schemas.openxmlformats.org/officeDocument/2006/relationships/slideLayout" Target="../slideLayouts/slideLayout208.xml"/><Relationship Id="rId104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118.xml"/><Relationship Id="rId71" Type="http://schemas.openxmlformats.org/officeDocument/2006/relationships/slideLayout" Target="../slideLayouts/slideLayout182.xml"/><Relationship Id="rId9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35.xml"/><Relationship Id="rId40" Type="http://schemas.openxmlformats.org/officeDocument/2006/relationships/slideLayout" Target="../slideLayouts/slideLayout151.xml"/><Relationship Id="rId45" Type="http://schemas.openxmlformats.org/officeDocument/2006/relationships/slideLayout" Target="../slideLayouts/slideLayout156.xml"/><Relationship Id="rId66" Type="http://schemas.openxmlformats.org/officeDocument/2006/relationships/slideLayout" Target="../slideLayouts/slideLayout177.xml"/><Relationship Id="rId87" Type="http://schemas.openxmlformats.org/officeDocument/2006/relationships/slideLayout" Target="../slideLayouts/slideLayout198.xml"/><Relationship Id="rId110" Type="http://schemas.openxmlformats.org/officeDocument/2006/relationships/slideLayout" Target="../slideLayouts/slideLayout221.xml"/><Relationship Id="rId61" Type="http://schemas.openxmlformats.org/officeDocument/2006/relationships/slideLayout" Target="../slideLayouts/slideLayout172.xml"/><Relationship Id="rId82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56" Type="http://schemas.openxmlformats.org/officeDocument/2006/relationships/slideLayout" Target="../slideLayouts/slideLayout167.xml"/><Relationship Id="rId77" Type="http://schemas.openxmlformats.org/officeDocument/2006/relationships/slideLayout" Target="../slideLayouts/slideLayout188.xml"/><Relationship Id="rId100" Type="http://schemas.openxmlformats.org/officeDocument/2006/relationships/slideLayout" Target="../slideLayouts/slideLayout211.xml"/><Relationship Id="rId105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119.xml"/><Relationship Id="rId51" Type="http://schemas.openxmlformats.org/officeDocument/2006/relationships/slideLayout" Target="../slideLayouts/slideLayout162.xml"/><Relationship Id="rId72" Type="http://schemas.openxmlformats.org/officeDocument/2006/relationships/slideLayout" Target="../slideLayouts/slideLayout183.xml"/><Relationship Id="rId93" Type="http://schemas.openxmlformats.org/officeDocument/2006/relationships/slideLayout" Target="../slideLayouts/slideLayout204.xml"/><Relationship Id="rId9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36.xml"/><Relationship Id="rId46" Type="http://schemas.openxmlformats.org/officeDocument/2006/relationships/slideLayout" Target="../slideLayouts/slideLayout157.xml"/><Relationship Id="rId67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31.xml"/><Relationship Id="rId41" Type="http://schemas.openxmlformats.org/officeDocument/2006/relationships/slideLayout" Target="../slideLayouts/slideLayout152.xml"/><Relationship Id="rId62" Type="http://schemas.openxmlformats.org/officeDocument/2006/relationships/slideLayout" Target="../slideLayouts/slideLayout173.xml"/><Relationship Id="rId83" Type="http://schemas.openxmlformats.org/officeDocument/2006/relationships/slideLayout" Target="../slideLayouts/slideLayout194.xml"/><Relationship Id="rId88" Type="http://schemas.openxmlformats.org/officeDocument/2006/relationships/slideLayout" Target="../slideLayouts/slideLayout199.xml"/><Relationship Id="rId111" Type="http://schemas.openxmlformats.org/officeDocument/2006/relationships/slideLayout" Target="../slideLayouts/slideLayout22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49.xml"/><Relationship Id="rId21" Type="http://schemas.openxmlformats.org/officeDocument/2006/relationships/slideLayout" Target="../slideLayouts/slideLayout244.xml"/><Relationship Id="rId42" Type="http://schemas.openxmlformats.org/officeDocument/2006/relationships/slideLayout" Target="../slideLayouts/slideLayout265.xml"/><Relationship Id="rId47" Type="http://schemas.openxmlformats.org/officeDocument/2006/relationships/slideLayout" Target="../slideLayouts/slideLayout270.xml"/><Relationship Id="rId63" Type="http://schemas.openxmlformats.org/officeDocument/2006/relationships/slideLayout" Target="../slideLayouts/slideLayout286.xml"/><Relationship Id="rId68" Type="http://schemas.openxmlformats.org/officeDocument/2006/relationships/slideLayout" Target="../slideLayouts/slideLayout291.xml"/><Relationship Id="rId84" Type="http://schemas.openxmlformats.org/officeDocument/2006/relationships/slideLayout" Target="../slideLayouts/slideLayout307.xml"/><Relationship Id="rId89" Type="http://schemas.openxmlformats.org/officeDocument/2006/relationships/slideLayout" Target="../slideLayouts/slideLayout312.xml"/><Relationship Id="rId112" Type="http://schemas.openxmlformats.org/officeDocument/2006/relationships/slideLayout" Target="../slideLayouts/slideLayout335.xml"/><Relationship Id="rId16" Type="http://schemas.openxmlformats.org/officeDocument/2006/relationships/slideLayout" Target="../slideLayouts/slideLayout239.xml"/><Relationship Id="rId107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234.xml"/><Relationship Id="rId32" Type="http://schemas.openxmlformats.org/officeDocument/2006/relationships/slideLayout" Target="../slideLayouts/slideLayout255.xml"/><Relationship Id="rId37" Type="http://schemas.openxmlformats.org/officeDocument/2006/relationships/slideLayout" Target="../slideLayouts/slideLayout260.xml"/><Relationship Id="rId53" Type="http://schemas.openxmlformats.org/officeDocument/2006/relationships/slideLayout" Target="../slideLayouts/slideLayout276.xml"/><Relationship Id="rId58" Type="http://schemas.openxmlformats.org/officeDocument/2006/relationships/slideLayout" Target="../slideLayouts/slideLayout281.xml"/><Relationship Id="rId74" Type="http://schemas.openxmlformats.org/officeDocument/2006/relationships/slideLayout" Target="../slideLayouts/slideLayout297.xml"/><Relationship Id="rId79" Type="http://schemas.openxmlformats.org/officeDocument/2006/relationships/slideLayout" Target="../slideLayouts/slideLayout302.xml"/><Relationship Id="rId102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228.xml"/><Relationship Id="rId90" Type="http://schemas.openxmlformats.org/officeDocument/2006/relationships/slideLayout" Target="../slideLayouts/slideLayout313.xml"/><Relationship Id="rId95" Type="http://schemas.openxmlformats.org/officeDocument/2006/relationships/slideLayout" Target="../slideLayouts/slideLayout318.xml"/><Relationship Id="rId22" Type="http://schemas.openxmlformats.org/officeDocument/2006/relationships/slideLayout" Target="../slideLayouts/slideLayout245.xml"/><Relationship Id="rId27" Type="http://schemas.openxmlformats.org/officeDocument/2006/relationships/slideLayout" Target="../slideLayouts/slideLayout250.xml"/><Relationship Id="rId43" Type="http://schemas.openxmlformats.org/officeDocument/2006/relationships/slideLayout" Target="../slideLayouts/slideLayout266.xml"/><Relationship Id="rId48" Type="http://schemas.openxmlformats.org/officeDocument/2006/relationships/slideLayout" Target="../slideLayouts/slideLayout271.xml"/><Relationship Id="rId64" Type="http://schemas.openxmlformats.org/officeDocument/2006/relationships/slideLayout" Target="../slideLayouts/slideLayout287.xml"/><Relationship Id="rId69" Type="http://schemas.openxmlformats.org/officeDocument/2006/relationships/slideLayout" Target="../slideLayouts/slideLayout292.xml"/><Relationship Id="rId113" Type="http://schemas.openxmlformats.org/officeDocument/2006/relationships/theme" Target="../theme/theme3.xml"/><Relationship Id="rId80" Type="http://schemas.openxmlformats.org/officeDocument/2006/relationships/slideLayout" Target="../slideLayouts/slideLayout303.xml"/><Relationship Id="rId85" Type="http://schemas.openxmlformats.org/officeDocument/2006/relationships/slideLayout" Target="../slideLayouts/slideLayout308.xml"/><Relationship Id="rId12" Type="http://schemas.openxmlformats.org/officeDocument/2006/relationships/slideLayout" Target="../slideLayouts/slideLayout235.xml"/><Relationship Id="rId17" Type="http://schemas.openxmlformats.org/officeDocument/2006/relationships/slideLayout" Target="../slideLayouts/slideLayout240.xml"/><Relationship Id="rId33" Type="http://schemas.openxmlformats.org/officeDocument/2006/relationships/slideLayout" Target="../slideLayouts/slideLayout256.xml"/><Relationship Id="rId38" Type="http://schemas.openxmlformats.org/officeDocument/2006/relationships/slideLayout" Target="../slideLayouts/slideLayout261.xml"/><Relationship Id="rId59" Type="http://schemas.openxmlformats.org/officeDocument/2006/relationships/slideLayout" Target="../slideLayouts/slideLayout282.xml"/><Relationship Id="rId103" Type="http://schemas.openxmlformats.org/officeDocument/2006/relationships/slideLayout" Target="../slideLayouts/slideLayout326.xml"/><Relationship Id="rId108" Type="http://schemas.openxmlformats.org/officeDocument/2006/relationships/slideLayout" Target="../slideLayouts/slideLayout331.xml"/><Relationship Id="rId54" Type="http://schemas.openxmlformats.org/officeDocument/2006/relationships/slideLayout" Target="../slideLayouts/slideLayout277.xml"/><Relationship Id="rId70" Type="http://schemas.openxmlformats.org/officeDocument/2006/relationships/slideLayout" Target="../slideLayouts/slideLayout293.xml"/><Relationship Id="rId75" Type="http://schemas.openxmlformats.org/officeDocument/2006/relationships/slideLayout" Target="../slideLayouts/slideLayout298.xml"/><Relationship Id="rId91" Type="http://schemas.openxmlformats.org/officeDocument/2006/relationships/slideLayout" Target="../slideLayouts/slideLayout314.xml"/><Relationship Id="rId96" Type="http://schemas.openxmlformats.org/officeDocument/2006/relationships/slideLayout" Target="../slideLayouts/slideLayout319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8.xml"/><Relationship Id="rId23" Type="http://schemas.openxmlformats.org/officeDocument/2006/relationships/slideLayout" Target="../slideLayouts/slideLayout246.xml"/><Relationship Id="rId28" Type="http://schemas.openxmlformats.org/officeDocument/2006/relationships/slideLayout" Target="../slideLayouts/slideLayout251.xml"/><Relationship Id="rId36" Type="http://schemas.openxmlformats.org/officeDocument/2006/relationships/slideLayout" Target="../slideLayouts/slideLayout259.xml"/><Relationship Id="rId49" Type="http://schemas.openxmlformats.org/officeDocument/2006/relationships/slideLayout" Target="../slideLayouts/slideLayout272.xml"/><Relationship Id="rId57" Type="http://schemas.openxmlformats.org/officeDocument/2006/relationships/slideLayout" Target="../slideLayouts/slideLayout280.xml"/><Relationship Id="rId106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233.xml"/><Relationship Id="rId31" Type="http://schemas.openxmlformats.org/officeDocument/2006/relationships/slideLayout" Target="../slideLayouts/slideLayout254.xml"/><Relationship Id="rId44" Type="http://schemas.openxmlformats.org/officeDocument/2006/relationships/slideLayout" Target="../slideLayouts/slideLayout267.xml"/><Relationship Id="rId52" Type="http://schemas.openxmlformats.org/officeDocument/2006/relationships/slideLayout" Target="../slideLayouts/slideLayout275.xml"/><Relationship Id="rId60" Type="http://schemas.openxmlformats.org/officeDocument/2006/relationships/slideLayout" Target="../slideLayouts/slideLayout283.xml"/><Relationship Id="rId65" Type="http://schemas.openxmlformats.org/officeDocument/2006/relationships/slideLayout" Target="../slideLayouts/slideLayout288.xml"/><Relationship Id="rId73" Type="http://schemas.openxmlformats.org/officeDocument/2006/relationships/slideLayout" Target="../slideLayouts/slideLayout296.xml"/><Relationship Id="rId78" Type="http://schemas.openxmlformats.org/officeDocument/2006/relationships/slideLayout" Target="../slideLayouts/slideLayout301.xml"/><Relationship Id="rId81" Type="http://schemas.openxmlformats.org/officeDocument/2006/relationships/slideLayout" Target="../slideLayouts/slideLayout304.xml"/><Relationship Id="rId86" Type="http://schemas.openxmlformats.org/officeDocument/2006/relationships/slideLayout" Target="../slideLayouts/slideLayout309.xml"/><Relationship Id="rId94" Type="http://schemas.openxmlformats.org/officeDocument/2006/relationships/slideLayout" Target="../slideLayouts/slideLayout317.xml"/><Relationship Id="rId99" Type="http://schemas.openxmlformats.org/officeDocument/2006/relationships/slideLayout" Target="../slideLayouts/slideLayout322.xml"/><Relationship Id="rId101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6.xml"/><Relationship Id="rId18" Type="http://schemas.openxmlformats.org/officeDocument/2006/relationships/slideLayout" Target="../slideLayouts/slideLayout241.xml"/><Relationship Id="rId39" Type="http://schemas.openxmlformats.org/officeDocument/2006/relationships/slideLayout" Target="../slideLayouts/slideLayout262.xml"/><Relationship Id="rId109" Type="http://schemas.openxmlformats.org/officeDocument/2006/relationships/slideLayout" Target="../slideLayouts/slideLayout332.xml"/><Relationship Id="rId34" Type="http://schemas.openxmlformats.org/officeDocument/2006/relationships/slideLayout" Target="../slideLayouts/slideLayout257.xml"/><Relationship Id="rId50" Type="http://schemas.openxmlformats.org/officeDocument/2006/relationships/slideLayout" Target="../slideLayouts/slideLayout273.xml"/><Relationship Id="rId55" Type="http://schemas.openxmlformats.org/officeDocument/2006/relationships/slideLayout" Target="../slideLayouts/slideLayout278.xml"/><Relationship Id="rId76" Type="http://schemas.openxmlformats.org/officeDocument/2006/relationships/slideLayout" Target="../slideLayouts/slideLayout299.xml"/><Relationship Id="rId97" Type="http://schemas.openxmlformats.org/officeDocument/2006/relationships/slideLayout" Target="../slideLayouts/slideLayout320.xml"/><Relationship Id="rId104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230.xml"/><Relationship Id="rId71" Type="http://schemas.openxmlformats.org/officeDocument/2006/relationships/slideLayout" Target="../slideLayouts/slideLayout294.xml"/><Relationship Id="rId92" Type="http://schemas.openxmlformats.org/officeDocument/2006/relationships/slideLayout" Target="../slideLayouts/slideLayout315.xml"/><Relationship Id="rId2" Type="http://schemas.openxmlformats.org/officeDocument/2006/relationships/slideLayout" Target="../slideLayouts/slideLayout225.xml"/><Relationship Id="rId29" Type="http://schemas.openxmlformats.org/officeDocument/2006/relationships/slideLayout" Target="../slideLayouts/slideLayout252.xml"/><Relationship Id="rId24" Type="http://schemas.openxmlformats.org/officeDocument/2006/relationships/slideLayout" Target="../slideLayouts/slideLayout247.xml"/><Relationship Id="rId40" Type="http://schemas.openxmlformats.org/officeDocument/2006/relationships/slideLayout" Target="../slideLayouts/slideLayout263.xml"/><Relationship Id="rId45" Type="http://schemas.openxmlformats.org/officeDocument/2006/relationships/slideLayout" Target="../slideLayouts/slideLayout268.xml"/><Relationship Id="rId66" Type="http://schemas.openxmlformats.org/officeDocument/2006/relationships/slideLayout" Target="../slideLayouts/slideLayout289.xml"/><Relationship Id="rId87" Type="http://schemas.openxmlformats.org/officeDocument/2006/relationships/slideLayout" Target="../slideLayouts/slideLayout310.xml"/><Relationship Id="rId110" Type="http://schemas.openxmlformats.org/officeDocument/2006/relationships/slideLayout" Target="../slideLayouts/slideLayout333.xml"/><Relationship Id="rId61" Type="http://schemas.openxmlformats.org/officeDocument/2006/relationships/slideLayout" Target="../slideLayouts/slideLayout284.xml"/><Relationship Id="rId82" Type="http://schemas.openxmlformats.org/officeDocument/2006/relationships/slideLayout" Target="../slideLayouts/slideLayout305.xml"/><Relationship Id="rId1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37.xml"/><Relationship Id="rId30" Type="http://schemas.openxmlformats.org/officeDocument/2006/relationships/slideLayout" Target="../slideLayouts/slideLayout253.xml"/><Relationship Id="rId35" Type="http://schemas.openxmlformats.org/officeDocument/2006/relationships/slideLayout" Target="../slideLayouts/slideLayout258.xml"/><Relationship Id="rId56" Type="http://schemas.openxmlformats.org/officeDocument/2006/relationships/slideLayout" Target="../slideLayouts/slideLayout279.xml"/><Relationship Id="rId77" Type="http://schemas.openxmlformats.org/officeDocument/2006/relationships/slideLayout" Target="../slideLayouts/slideLayout300.xml"/><Relationship Id="rId100" Type="http://schemas.openxmlformats.org/officeDocument/2006/relationships/slideLayout" Target="../slideLayouts/slideLayout323.xml"/><Relationship Id="rId105" Type="http://schemas.openxmlformats.org/officeDocument/2006/relationships/slideLayout" Target="../slideLayouts/slideLayout328.xml"/><Relationship Id="rId8" Type="http://schemas.openxmlformats.org/officeDocument/2006/relationships/slideLayout" Target="../slideLayouts/slideLayout231.xml"/><Relationship Id="rId51" Type="http://schemas.openxmlformats.org/officeDocument/2006/relationships/slideLayout" Target="../slideLayouts/slideLayout274.xml"/><Relationship Id="rId72" Type="http://schemas.openxmlformats.org/officeDocument/2006/relationships/slideLayout" Target="../slideLayouts/slideLayout295.xml"/><Relationship Id="rId93" Type="http://schemas.openxmlformats.org/officeDocument/2006/relationships/slideLayout" Target="../slideLayouts/slideLayout316.xml"/><Relationship Id="rId98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226.xml"/><Relationship Id="rId25" Type="http://schemas.openxmlformats.org/officeDocument/2006/relationships/slideLayout" Target="../slideLayouts/slideLayout248.xml"/><Relationship Id="rId46" Type="http://schemas.openxmlformats.org/officeDocument/2006/relationships/slideLayout" Target="../slideLayouts/slideLayout269.xml"/><Relationship Id="rId67" Type="http://schemas.openxmlformats.org/officeDocument/2006/relationships/slideLayout" Target="../slideLayouts/slideLayout290.xml"/><Relationship Id="rId20" Type="http://schemas.openxmlformats.org/officeDocument/2006/relationships/slideLayout" Target="../slideLayouts/slideLayout243.xml"/><Relationship Id="rId41" Type="http://schemas.openxmlformats.org/officeDocument/2006/relationships/slideLayout" Target="../slideLayouts/slideLayout264.xml"/><Relationship Id="rId62" Type="http://schemas.openxmlformats.org/officeDocument/2006/relationships/slideLayout" Target="../slideLayouts/slideLayout285.xml"/><Relationship Id="rId83" Type="http://schemas.openxmlformats.org/officeDocument/2006/relationships/slideLayout" Target="../slideLayouts/slideLayout306.xml"/><Relationship Id="rId88" Type="http://schemas.openxmlformats.org/officeDocument/2006/relationships/slideLayout" Target="../slideLayouts/slideLayout311.xml"/><Relationship Id="rId111" Type="http://schemas.openxmlformats.org/officeDocument/2006/relationships/slideLayout" Target="../slideLayouts/slideLayout3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D647BCC-1E15-3140-8ABF-BD375CCD9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id-ID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B7D63AD-DE92-FF4A-BF78-26660AA07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id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42473-C96E-534C-8A94-0595D9659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9BFEB7B5-0DFB-7A4E-892A-0CD92FB25C49}" type="datetimeFigureOut">
              <a:rPr lang="id-ID" smtClean="0"/>
              <a:pPr>
                <a:defRPr/>
              </a:pPr>
              <a:t>16/04/2024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D6801-BDC9-D64E-948A-3D4C8054F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F74AC-A8A5-BC43-BAD3-AEC73E7B2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smtClean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DE7AB3BA-0DA6-174F-8EE2-22D828DBCD4E}" type="slidenum">
              <a:rPr lang="id-ID" altLang="en-US" smtClean="0"/>
              <a:pPr>
                <a:defRPr/>
              </a:pPr>
              <a:t>‹#›</a:t>
            </a:fld>
            <a:endParaRPr lang="id-ID" altLang="en-US"/>
          </a:p>
        </p:txBody>
      </p:sp>
      <p:pic>
        <p:nvPicPr>
          <p:cNvPr id="7" name="Picture 17" descr="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699704E-148D-4969-A480-E12E448ECE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0" y="6026150"/>
            <a:ext cx="2819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  <p:sldLayoutId id="2147484560" r:id="rId12"/>
    <p:sldLayoutId id="2147484561" r:id="rId13"/>
    <p:sldLayoutId id="2147484562" r:id="rId14"/>
    <p:sldLayoutId id="2147484563" r:id="rId15"/>
    <p:sldLayoutId id="2147484564" r:id="rId16"/>
    <p:sldLayoutId id="2147484565" r:id="rId17"/>
    <p:sldLayoutId id="2147484566" r:id="rId18"/>
    <p:sldLayoutId id="2147484567" r:id="rId19"/>
    <p:sldLayoutId id="2147484568" r:id="rId20"/>
    <p:sldLayoutId id="2147484569" r:id="rId21"/>
    <p:sldLayoutId id="2147484570" r:id="rId22"/>
    <p:sldLayoutId id="2147484571" r:id="rId23"/>
    <p:sldLayoutId id="2147484572" r:id="rId24"/>
    <p:sldLayoutId id="2147484573" r:id="rId25"/>
    <p:sldLayoutId id="2147484574" r:id="rId26"/>
    <p:sldLayoutId id="2147484575" r:id="rId27"/>
    <p:sldLayoutId id="2147484576" r:id="rId28"/>
    <p:sldLayoutId id="2147484577" r:id="rId29"/>
    <p:sldLayoutId id="2147484578" r:id="rId30"/>
    <p:sldLayoutId id="2147484579" r:id="rId31"/>
    <p:sldLayoutId id="2147484580" r:id="rId32"/>
    <p:sldLayoutId id="2147484581" r:id="rId33"/>
    <p:sldLayoutId id="2147484582" r:id="rId34"/>
    <p:sldLayoutId id="2147484583" r:id="rId35"/>
    <p:sldLayoutId id="2147484584" r:id="rId36"/>
    <p:sldLayoutId id="2147484585" r:id="rId37"/>
    <p:sldLayoutId id="2147484586" r:id="rId38"/>
    <p:sldLayoutId id="2147484587" r:id="rId39"/>
    <p:sldLayoutId id="2147484588" r:id="rId40"/>
    <p:sldLayoutId id="2147484589" r:id="rId41"/>
    <p:sldLayoutId id="2147484590" r:id="rId42"/>
    <p:sldLayoutId id="2147484591" r:id="rId43"/>
    <p:sldLayoutId id="2147484592" r:id="rId44"/>
    <p:sldLayoutId id="2147484593" r:id="rId45"/>
    <p:sldLayoutId id="2147484594" r:id="rId46"/>
    <p:sldLayoutId id="2147484595" r:id="rId47"/>
    <p:sldLayoutId id="2147484596" r:id="rId48"/>
    <p:sldLayoutId id="2147484597" r:id="rId49"/>
    <p:sldLayoutId id="2147484598" r:id="rId50"/>
    <p:sldLayoutId id="2147484599" r:id="rId51"/>
    <p:sldLayoutId id="2147484600" r:id="rId52"/>
    <p:sldLayoutId id="2147484601" r:id="rId53"/>
    <p:sldLayoutId id="2147484602" r:id="rId54"/>
    <p:sldLayoutId id="2147484603" r:id="rId55"/>
    <p:sldLayoutId id="2147484604" r:id="rId56"/>
    <p:sldLayoutId id="2147484605" r:id="rId57"/>
    <p:sldLayoutId id="2147484606" r:id="rId58"/>
    <p:sldLayoutId id="2147484607" r:id="rId59"/>
    <p:sldLayoutId id="2147484608" r:id="rId60"/>
    <p:sldLayoutId id="2147484609" r:id="rId61"/>
    <p:sldLayoutId id="2147484610" r:id="rId62"/>
    <p:sldLayoutId id="2147484611" r:id="rId63"/>
    <p:sldLayoutId id="2147484612" r:id="rId64"/>
    <p:sldLayoutId id="2147484613" r:id="rId65"/>
    <p:sldLayoutId id="2147484614" r:id="rId66"/>
    <p:sldLayoutId id="2147484615" r:id="rId67"/>
    <p:sldLayoutId id="2147484616" r:id="rId68"/>
    <p:sldLayoutId id="2147484617" r:id="rId69"/>
    <p:sldLayoutId id="2147484618" r:id="rId70"/>
    <p:sldLayoutId id="2147484619" r:id="rId71"/>
    <p:sldLayoutId id="2147484620" r:id="rId72"/>
    <p:sldLayoutId id="2147484621" r:id="rId73"/>
    <p:sldLayoutId id="2147484622" r:id="rId74"/>
    <p:sldLayoutId id="2147484623" r:id="rId75"/>
    <p:sldLayoutId id="2147484624" r:id="rId76"/>
    <p:sldLayoutId id="2147484625" r:id="rId77"/>
    <p:sldLayoutId id="2147484626" r:id="rId78"/>
    <p:sldLayoutId id="2147484627" r:id="rId79"/>
    <p:sldLayoutId id="2147484628" r:id="rId80"/>
    <p:sldLayoutId id="2147484629" r:id="rId81"/>
    <p:sldLayoutId id="2147484630" r:id="rId82"/>
    <p:sldLayoutId id="2147484631" r:id="rId83"/>
    <p:sldLayoutId id="2147484632" r:id="rId84"/>
    <p:sldLayoutId id="2147484633" r:id="rId85"/>
    <p:sldLayoutId id="2147484634" r:id="rId86"/>
    <p:sldLayoutId id="2147484635" r:id="rId87"/>
    <p:sldLayoutId id="2147484636" r:id="rId88"/>
    <p:sldLayoutId id="2147484637" r:id="rId89"/>
    <p:sldLayoutId id="2147484638" r:id="rId90"/>
    <p:sldLayoutId id="2147484639" r:id="rId91"/>
    <p:sldLayoutId id="2147484640" r:id="rId92"/>
    <p:sldLayoutId id="2147484641" r:id="rId93"/>
    <p:sldLayoutId id="2147484642" r:id="rId94"/>
    <p:sldLayoutId id="2147484643" r:id="rId95"/>
    <p:sldLayoutId id="2147484644" r:id="rId96"/>
    <p:sldLayoutId id="2147484645" r:id="rId97"/>
    <p:sldLayoutId id="2147484646" r:id="rId98"/>
    <p:sldLayoutId id="2147484647" r:id="rId99"/>
    <p:sldLayoutId id="2147484648" r:id="rId100"/>
    <p:sldLayoutId id="2147484649" r:id="rId101"/>
    <p:sldLayoutId id="2147484650" r:id="rId102"/>
    <p:sldLayoutId id="2147484651" r:id="rId103"/>
    <p:sldLayoutId id="2147484652" r:id="rId104"/>
    <p:sldLayoutId id="2147484653" r:id="rId105"/>
    <p:sldLayoutId id="2147484654" r:id="rId106"/>
    <p:sldLayoutId id="2147484655" r:id="rId107"/>
    <p:sldLayoutId id="2147484656" r:id="rId108"/>
    <p:sldLayoutId id="2147484657" r:id="rId109"/>
    <p:sldLayoutId id="2147484658" r:id="rId110"/>
    <p:sldLayoutId id="2147484659" r:id="rId1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742FE17-7DDD-9E47-9DE1-482BD5280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id-ID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DA796C39-42C4-BF42-B4F3-F464CA4D1E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id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4CCAA-9E7E-5D4D-9D7E-456F54D07D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DC2B3D63-3977-2D49-89F2-82B7525EFFB2}" type="datetimeFigureOut">
              <a:rPr lang="id-ID" smtClean="0"/>
              <a:pPr>
                <a:defRPr/>
              </a:pPr>
              <a:t>16/04/2024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3EFE1-7478-4543-9AB6-EC6BCDDB2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8950-6A04-264D-A2A3-5762BBF97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smtClean="0">
                <a:solidFill>
                  <a:srgbClr val="8B8C8D"/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21C408F9-F6ED-8A45-8DB1-06830303CBC7}" type="slidenum">
              <a:rPr lang="id-ID" altLang="en-US" smtClean="0"/>
              <a:pPr>
                <a:defRPr/>
              </a:pPr>
              <a:t>‹#›</a:t>
            </a:fld>
            <a:endParaRPr lang="id-ID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  <p:sldLayoutId id="2147484668" r:id="rId9"/>
    <p:sldLayoutId id="2147484669" r:id="rId10"/>
    <p:sldLayoutId id="2147484670" r:id="rId11"/>
    <p:sldLayoutId id="2147484671" r:id="rId12"/>
    <p:sldLayoutId id="2147484672" r:id="rId13"/>
    <p:sldLayoutId id="2147484673" r:id="rId14"/>
    <p:sldLayoutId id="2147484674" r:id="rId15"/>
    <p:sldLayoutId id="2147484675" r:id="rId16"/>
    <p:sldLayoutId id="2147484676" r:id="rId17"/>
    <p:sldLayoutId id="2147484677" r:id="rId18"/>
    <p:sldLayoutId id="2147484678" r:id="rId19"/>
    <p:sldLayoutId id="2147484679" r:id="rId20"/>
    <p:sldLayoutId id="2147484680" r:id="rId21"/>
    <p:sldLayoutId id="2147484681" r:id="rId22"/>
    <p:sldLayoutId id="2147484682" r:id="rId23"/>
    <p:sldLayoutId id="2147484683" r:id="rId24"/>
    <p:sldLayoutId id="2147484684" r:id="rId25"/>
    <p:sldLayoutId id="2147484685" r:id="rId26"/>
    <p:sldLayoutId id="2147484686" r:id="rId27"/>
    <p:sldLayoutId id="2147484687" r:id="rId28"/>
    <p:sldLayoutId id="2147484688" r:id="rId29"/>
    <p:sldLayoutId id="2147484689" r:id="rId30"/>
    <p:sldLayoutId id="2147484690" r:id="rId31"/>
    <p:sldLayoutId id="2147484691" r:id="rId32"/>
    <p:sldLayoutId id="2147484692" r:id="rId33"/>
    <p:sldLayoutId id="2147484693" r:id="rId34"/>
    <p:sldLayoutId id="2147484694" r:id="rId35"/>
    <p:sldLayoutId id="2147484695" r:id="rId36"/>
    <p:sldLayoutId id="2147484696" r:id="rId37"/>
    <p:sldLayoutId id="2147484697" r:id="rId38"/>
    <p:sldLayoutId id="2147484698" r:id="rId39"/>
    <p:sldLayoutId id="2147484699" r:id="rId40"/>
    <p:sldLayoutId id="2147484700" r:id="rId41"/>
    <p:sldLayoutId id="2147484701" r:id="rId42"/>
    <p:sldLayoutId id="2147484702" r:id="rId43"/>
    <p:sldLayoutId id="2147484703" r:id="rId44"/>
    <p:sldLayoutId id="2147484704" r:id="rId45"/>
    <p:sldLayoutId id="2147484705" r:id="rId46"/>
    <p:sldLayoutId id="2147484706" r:id="rId47"/>
    <p:sldLayoutId id="2147484707" r:id="rId48"/>
    <p:sldLayoutId id="2147484708" r:id="rId49"/>
    <p:sldLayoutId id="2147484709" r:id="rId50"/>
    <p:sldLayoutId id="2147484710" r:id="rId51"/>
    <p:sldLayoutId id="2147484711" r:id="rId52"/>
    <p:sldLayoutId id="2147484712" r:id="rId53"/>
    <p:sldLayoutId id="2147484713" r:id="rId54"/>
    <p:sldLayoutId id="2147484714" r:id="rId55"/>
    <p:sldLayoutId id="2147484715" r:id="rId56"/>
    <p:sldLayoutId id="2147484716" r:id="rId57"/>
    <p:sldLayoutId id="2147484717" r:id="rId58"/>
    <p:sldLayoutId id="2147484718" r:id="rId59"/>
    <p:sldLayoutId id="2147484719" r:id="rId60"/>
    <p:sldLayoutId id="2147484720" r:id="rId61"/>
    <p:sldLayoutId id="2147484721" r:id="rId62"/>
    <p:sldLayoutId id="2147484722" r:id="rId63"/>
    <p:sldLayoutId id="2147484723" r:id="rId64"/>
    <p:sldLayoutId id="2147484724" r:id="rId65"/>
    <p:sldLayoutId id="2147484725" r:id="rId66"/>
    <p:sldLayoutId id="2147484726" r:id="rId67"/>
    <p:sldLayoutId id="2147484727" r:id="rId68"/>
    <p:sldLayoutId id="2147484728" r:id="rId69"/>
    <p:sldLayoutId id="2147484729" r:id="rId70"/>
    <p:sldLayoutId id="2147484730" r:id="rId71"/>
    <p:sldLayoutId id="2147484731" r:id="rId72"/>
    <p:sldLayoutId id="2147484732" r:id="rId73"/>
    <p:sldLayoutId id="2147484733" r:id="rId74"/>
    <p:sldLayoutId id="2147484734" r:id="rId75"/>
    <p:sldLayoutId id="2147484735" r:id="rId76"/>
    <p:sldLayoutId id="2147484736" r:id="rId77"/>
    <p:sldLayoutId id="2147484737" r:id="rId78"/>
    <p:sldLayoutId id="2147484738" r:id="rId79"/>
    <p:sldLayoutId id="2147484739" r:id="rId80"/>
    <p:sldLayoutId id="2147484740" r:id="rId81"/>
    <p:sldLayoutId id="2147484741" r:id="rId82"/>
    <p:sldLayoutId id="2147484742" r:id="rId83"/>
    <p:sldLayoutId id="2147484743" r:id="rId84"/>
    <p:sldLayoutId id="2147484744" r:id="rId85"/>
    <p:sldLayoutId id="2147484745" r:id="rId86"/>
    <p:sldLayoutId id="2147484746" r:id="rId87"/>
    <p:sldLayoutId id="2147484747" r:id="rId88"/>
    <p:sldLayoutId id="2147484748" r:id="rId89"/>
    <p:sldLayoutId id="2147484749" r:id="rId90"/>
    <p:sldLayoutId id="2147484750" r:id="rId91"/>
    <p:sldLayoutId id="2147484751" r:id="rId92"/>
    <p:sldLayoutId id="2147484752" r:id="rId93"/>
    <p:sldLayoutId id="2147484753" r:id="rId94"/>
    <p:sldLayoutId id="2147484754" r:id="rId95"/>
    <p:sldLayoutId id="2147484755" r:id="rId96"/>
    <p:sldLayoutId id="2147484756" r:id="rId97"/>
    <p:sldLayoutId id="2147484757" r:id="rId98"/>
    <p:sldLayoutId id="2147484758" r:id="rId99"/>
    <p:sldLayoutId id="2147484759" r:id="rId100"/>
    <p:sldLayoutId id="2147484760" r:id="rId101"/>
    <p:sldLayoutId id="2147484761" r:id="rId102"/>
    <p:sldLayoutId id="2147484762" r:id="rId103"/>
    <p:sldLayoutId id="2147484763" r:id="rId104"/>
    <p:sldLayoutId id="2147484764" r:id="rId105"/>
    <p:sldLayoutId id="2147484765" r:id="rId106"/>
    <p:sldLayoutId id="2147484766" r:id="rId107"/>
    <p:sldLayoutId id="2147484767" r:id="rId108"/>
    <p:sldLayoutId id="2147484768" r:id="rId109"/>
    <p:sldLayoutId id="2147484769" r:id="rId110"/>
    <p:sldLayoutId id="2147484770" r:id="rId111"/>
    <p:sldLayoutId id="2147484771" r:id="rId1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Light" panose="020F050202020403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Light" panose="020F050202020403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Light" panose="020F050202020403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Light" panose="020F050202020403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Light" panose="020F050202020403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Light" panose="020F050202020403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Light" panose="020F050202020403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Light" panose="020F050202020403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D647BCC-1E15-3140-8ABF-BD375CCD9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id-ID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B7D63AD-DE92-FF4A-BF78-26660AA07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id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42473-C96E-534C-8A94-0595D9659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9BFEB7B5-0DFB-7A4E-892A-0CD92FB25C49}" type="datetimeFigureOut">
              <a:rPr lang="id-ID" smtClean="0"/>
              <a:pPr>
                <a:defRPr/>
              </a:pPr>
              <a:t>16/04/2024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D6801-BDC9-D64E-948A-3D4C8054F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F74AC-A8A5-BC43-BAD3-AEC73E7B2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smtClean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DE7AB3BA-0DA6-174F-8EE2-22D828DBCD4E}" type="slidenum">
              <a:rPr lang="id-ID" altLang="en-US" smtClean="0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0124507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73" r:id="rId1"/>
    <p:sldLayoutId id="2147484774" r:id="rId2"/>
    <p:sldLayoutId id="2147484775" r:id="rId3"/>
    <p:sldLayoutId id="2147484776" r:id="rId4"/>
    <p:sldLayoutId id="2147484777" r:id="rId5"/>
    <p:sldLayoutId id="2147484778" r:id="rId6"/>
    <p:sldLayoutId id="2147484779" r:id="rId7"/>
    <p:sldLayoutId id="2147484780" r:id="rId8"/>
    <p:sldLayoutId id="2147484781" r:id="rId9"/>
    <p:sldLayoutId id="2147484782" r:id="rId10"/>
    <p:sldLayoutId id="2147484783" r:id="rId11"/>
    <p:sldLayoutId id="2147484784" r:id="rId12"/>
    <p:sldLayoutId id="2147484785" r:id="rId13"/>
    <p:sldLayoutId id="2147484786" r:id="rId14"/>
    <p:sldLayoutId id="2147484787" r:id="rId15"/>
    <p:sldLayoutId id="2147484788" r:id="rId16"/>
    <p:sldLayoutId id="2147484789" r:id="rId17"/>
    <p:sldLayoutId id="2147484790" r:id="rId18"/>
    <p:sldLayoutId id="2147484791" r:id="rId19"/>
    <p:sldLayoutId id="2147484792" r:id="rId20"/>
    <p:sldLayoutId id="2147484793" r:id="rId21"/>
    <p:sldLayoutId id="2147484794" r:id="rId22"/>
    <p:sldLayoutId id="2147484795" r:id="rId23"/>
    <p:sldLayoutId id="2147484796" r:id="rId24"/>
    <p:sldLayoutId id="2147484797" r:id="rId25"/>
    <p:sldLayoutId id="2147484798" r:id="rId26"/>
    <p:sldLayoutId id="2147484799" r:id="rId27"/>
    <p:sldLayoutId id="2147484800" r:id="rId28"/>
    <p:sldLayoutId id="2147484801" r:id="rId29"/>
    <p:sldLayoutId id="2147484802" r:id="rId30"/>
    <p:sldLayoutId id="2147484803" r:id="rId31"/>
    <p:sldLayoutId id="2147484804" r:id="rId32"/>
    <p:sldLayoutId id="2147484805" r:id="rId33"/>
    <p:sldLayoutId id="2147484806" r:id="rId34"/>
    <p:sldLayoutId id="2147484807" r:id="rId35"/>
    <p:sldLayoutId id="2147484808" r:id="rId36"/>
    <p:sldLayoutId id="2147484809" r:id="rId37"/>
    <p:sldLayoutId id="2147484810" r:id="rId38"/>
    <p:sldLayoutId id="2147484811" r:id="rId39"/>
    <p:sldLayoutId id="2147484812" r:id="rId40"/>
    <p:sldLayoutId id="2147484813" r:id="rId41"/>
    <p:sldLayoutId id="2147484814" r:id="rId42"/>
    <p:sldLayoutId id="2147484815" r:id="rId43"/>
    <p:sldLayoutId id="2147484816" r:id="rId44"/>
    <p:sldLayoutId id="2147484817" r:id="rId45"/>
    <p:sldLayoutId id="2147484818" r:id="rId46"/>
    <p:sldLayoutId id="2147484819" r:id="rId47"/>
    <p:sldLayoutId id="2147484820" r:id="rId48"/>
    <p:sldLayoutId id="2147484821" r:id="rId49"/>
    <p:sldLayoutId id="2147484822" r:id="rId50"/>
    <p:sldLayoutId id="2147484823" r:id="rId51"/>
    <p:sldLayoutId id="2147484824" r:id="rId52"/>
    <p:sldLayoutId id="2147484825" r:id="rId53"/>
    <p:sldLayoutId id="2147484826" r:id="rId54"/>
    <p:sldLayoutId id="2147484827" r:id="rId55"/>
    <p:sldLayoutId id="2147484828" r:id="rId56"/>
    <p:sldLayoutId id="2147484829" r:id="rId57"/>
    <p:sldLayoutId id="2147484830" r:id="rId58"/>
    <p:sldLayoutId id="2147484831" r:id="rId59"/>
    <p:sldLayoutId id="2147484832" r:id="rId60"/>
    <p:sldLayoutId id="2147484833" r:id="rId61"/>
    <p:sldLayoutId id="2147484834" r:id="rId62"/>
    <p:sldLayoutId id="2147484835" r:id="rId63"/>
    <p:sldLayoutId id="2147484836" r:id="rId64"/>
    <p:sldLayoutId id="2147484837" r:id="rId65"/>
    <p:sldLayoutId id="2147484838" r:id="rId66"/>
    <p:sldLayoutId id="2147484839" r:id="rId67"/>
    <p:sldLayoutId id="2147484840" r:id="rId68"/>
    <p:sldLayoutId id="2147484841" r:id="rId69"/>
    <p:sldLayoutId id="2147484842" r:id="rId70"/>
    <p:sldLayoutId id="2147484843" r:id="rId71"/>
    <p:sldLayoutId id="2147484844" r:id="rId72"/>
    <p:sldLayoutId id="2147484845" r:id="rId73"/>
    <p:sldLayoutId id="2147484846" r:id="rId74"/>
    <p:sldLayoutId id="2147484847" r:id="rId75"/>
    <p:sldLayoutId id="2147484848" r:id="rId76"/>
    <p:sldLayoutId id="2147484849" r:id="rId77"/>
    <p:sldLayoutId id="2147484850" r:id="rId78"/>
    <p:sldLayoutId id="2147484851" r:id="rId79"/>
    <p:sldLayoutId id="2147484852" r:id="rId80"/>
    <p:sldLayoutId id="2147484853" r:id="rId81"/>
    <p:sldLayoutId id="2147484854" r:id="rId82"/>
    <p:sldLayoutId id="2147484855" r:id="rId83"/>
    <p:sldLayoutId id="2147484856" r:id="rId84"/>
    <p:sldLayoutId id="2147484857" r:id="rId85"/>
    <p:sldLayoutId id="2147484858" r:id="rId86"/>
    <p:sldLayoutId id="2147484859" r:id="rId87"/>
    <p:sldLayoutId id="2147484860" r:id="rId88"/>
    <p:sldLayoutId id="2147484861" r:id="rId89"/>
    <p:sldLayoutId id="2147484862" r:id="rId90"/>
    <p:sldLayoutId id="2147484863" r:id="rId91"/>
    <p:sldLayoutId id="2147484864" r:id="rId92"/>
    <p:sldLayoutId id="2147484865" r:id="rId93"/>
    <p:sldLayoutId id="2147484866" r:id="rId94"/>
    <p:sldLayoutId id="2147484867" r:id="rId95"/>
    <p:sldLayoutId id="2147484868" r:id="rId96"/>
    <p:sldLayoutId id="2147484869" r:id="rId97"/>
    <p:sldLayoutId id="2147484870" r:id="rId98"/>
    <p:sldLayoutId id="2147484871" r:id="rId99"/>
    <p:sldLayoutId id="2147484872" r:id="rId100"/>
    <p:sldLayoutId id="2147484873" r:id="rId101"/>
    <p:sldLayoutId id="2147484874" r:id="rId102"/>
    <p:sldLayoutId id="2147484875" r:id="rId103"/>
    <p:sldLayoutId id="2147484876" r:id="rId104"/>
    <p:sldLayoutId id="2147484877" r:id="rId105"/>
    <p:sldLayoutId id="2147484878" r:id="rId106"/>
    <p:sldLayoutId id="2147484879" r:id="rId107"/>
    <p:sldLayoutId id="2147484880" r:id="rId108"/>
    <p:sldLayoutId id="2147484881" r:id="rId109"/>
    <p:sldLayoutId id="2147484882" r:id="rId110"/>
    <p:sldLayoutId id="2147484883" r:id="rId111"/>
    <p:sldLayoutId id="2147484884" r:id="rId1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ato Light" panose="020F050202020403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7768552-019C-4340-9D4D-8C190AC419A9}"/>
              </a:ext>
            </a:extLst>
          </p:cNvPr>
          <p:cNvGrpSpPr>
            <a:grpSpLocks/>
          </p:cNvGrpSpPr>
          <p:nvPr/>
        </p:nvGrpSpPr>
        <p:grpSpPr bwMode="auto">
          <a:xfrm>
            <a:off x="955675" y="0"/>
            <a:ext cx="6530975" cy="6858000"/>
            <a:chOff x="955207" y="0"/>
            <a:chExt cx="6531402" cy="6858000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D3387E6-6DC8-49BE-8746-3152F4793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004" y="0"/>
              <a:ext cx="4685605" cy="6858000"/>
            </a:xfrm>
            <a:custGeom>
              <a:avLst/>
              <a:gdLst>
                <a:gd name="T0" fmla="*/ 0 w 1392"/>
                <a:gd name="T1" fmla="*/ 0 h 2038"/>
                <a:gd name="T2" fmla="*/ 2147483646 w 1392"/>
                <a:gd name="T3" fmla="*/ 2147483646 h 2038"/>
                <a:gd name="T4" fmla="*/ 2147483646 w 1392"/>
                <a:gd name="T5" fmla="*/ 2147483646 h 2038"/>
                <a:gd name="T6" fmla="*/ 2147483646 w 1392"/>
                <a:gd name="T7" fmla="*/ 0 h 2038"/>
                <a:gd name="T8" fmla="*/ 0 w 1392"/>
                <a:gd name="T9" fmla="*/ 0 h 20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92" h="2038">
                  <a:moveTo>
                    <a:pt x="0" y="0"/>
                  </a:moveTo>
                  <a:lnTo>
                    <a:pt x="843" y="2038"/>
                  </a:lnTo>
                  <a:lnTo>
                    <a:pt x="1392" y="2038"/>
                  </a:lnTo>
                  <a:lnTo>
                    <a:pt x="5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84D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B9FEDC-0CE1-4E10-9F1A-264047C77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207" y="0"/>
              <a:ext cx="4685605" cy="6858000"/>
            </a:xfrm>
            <a:custGeom>
              <a:avLst/>
              <a:gdLst>
                <a:gd name="T0" fmla="*/ 0 w 1392"/>
                <a:gd name="T1" fmla="*/ 0 h 2038"/>
                <a:gd name="T2" fmla="*/ 2147483646 w 1392"/>
                <a:gd name="T3" fmla="*/ 2147483646 h 2038"/>
                <a:gd name="T4" fmla="*/ 2147483646 w 1392"/>
                <a:gd name="T5" fmla="*/ 2147483646 h 2038"/>
                <a:gd name="T6" fmla="*/ 2147483646 w 1392"/>
                <a:gd name="T7" fmla="*/ 0 h 2038"/>
                <a:gd name="T8" fmla="*/ 0 w 1392"/>
                <a:gd name="T9" fmla="*/ 0 h 20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92" h="2038">
                  <a:moveTo>
                    <a:pt x="0" y="0"/>
                  </a:moveTo>
                  <a:lnTo>
                    <a:pt x="844" y="2038"/>
                  </a:lnTo>
                  <a:lnTo>
                    <a:pt x="1392" y="2038"/>
                  </a:lnTo>
                  <a:lnTo>
                    <a:pt x="5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84D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7AF1933-2E79-3F49-9FCB-D7593279BA93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6094413" cy="6858000"/>
          </a:xfrm>
          <a:custGeom>
            <a:avLst/>
            <a:gdLst>
              <a:gd name="connsiteX0" fmla="*/ 0 w 6094338"/>
              <a:gd name="connsiteY0" fmla="*/ 0 h 6858000"/>
              <a:gd name="connsiteX1" fmla="*/ 3186734 w 6094338"/>
              <a:gd name="connsiteY1" fmla="*/ 0 h 6858000"/>
              <a:gd name="connsiteX2" fmla="*/ 6094338 w 6094338"/>
              <a:gd name="connsiteY2" fmla="*/ 1677138 h 6858000"/>
              <a:gd name="connsiteX3" fmla="*/ 6094338 w 6094338"/>
              <a:gd name="connsiteY3" fmla="*/ 5350237 h 6858000"/>
              <a:gd name="connsiteX4" fmla="*/ 3482479 w 6094338"/>
              <a:gd name="connsiteY4" fmla="*/ 6858000 h 6858000"/>
              <a:gd name="connsiteX5" fmla="*/ 0 w 60943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4338" h="6858000">
                <a:moveTo>
                  <a:pt x="0" y="0"/>
                </a:moveTo>
                <a:lnTo>
                  <a:pt x="3186734" y="0"/>
                </a:lnTo>
                <a:lnTo>
                  <a:pt x="6094338" y="1677138"/>
                </a:lnTo>
                <a:lnTo>
                  <a:pt x="6094338" y="5350237"/>
                </a:lnTo>
                <a:lnTo>
                  <a:pt x="348247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8900000" scaled="1"/>
          </a:gra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6A3F9CD-87A9-B248-8EB9-F530A5BC6CB1}"/>
              </a:ext>
            </a:extLst>
          </p:cNvPr>
          <p:cNvSpPr>
            <a:spLocks/>
          </p:cNvSpPr>
          <p:nvPr/>
        </p:nvSpPr>
        <p:spPr bwMode="auto">
          <a:xfrm>
            <a:off x="32715" y="1703388"/>
            <a:ext cx="3236913" cy="5154612"/>
          </a:xfrm>
          <a:custGeom>
            <a:avLst/>
            <a:gdLst>
              <a:gd name="connsiteX0" fmla="*/ 893881 w 3236579"/>
              <a:gd name="connsiteY0" fmla="*/ 0 h 5154293"/>
              <a:gd name="connsiteX1" fmla="*/ 3236579 w 3236579"/>
              <a:gd name="connsiteY1" fmla="*/ 1351674 h 5154293"/>
              <a:gd name="connsiteX2" fmla="*/ 3236579 w 3236579"/>
              <a:gd name="connsiteY2" fmla="*/ 4058342 h 5154293"/>
              <a:gd name="connsiteX3" fmla="*/ 1345806 w 3236579"/>
              <a:gd name="connsiteY3" fmla="*/ 5154293 h 5154293"/>
              <a:gd name="connsiteX4" fmla="*/ 445279 w 3236579"/>
              <a:gd name="connsiteY4" fmla="*/ 5154293 h 5154293"/>
              <a:gd name="connsiteX5" fmla="*/ 0 w 3236579"/>
              <a:gd name="connsiteY5" fmla="*/ 4895250 h 5154293"/>
              <a:gd name="connsiteX6" fmla="*/ 0 w 3236579"/>
              <a:gd name="connsiteY6" fmla="*/ 514765 h 515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579" h="5154293">
                <a:moveTo>
                  <a:pt x="893881" y="0"/>
                </a:moveTo>
                <a:lnTo>
                  <a:pt x="3236579" y="1351674"/>
                </a:lnTo>
                <a:lnTo>
                  <a:pt x="3236579" y="4058342"/>
                </a:lnTo>
                <a:lnTo>
                  <a:pt x="1345806" y="5154293"/>
                </a:lnTo>
                <a:lnTo>
                  <a:pt x="445279" y="5154293"/>
                </a:lnTo>
                <a:lnTo>
                  <a:pt x="0" y="4895250"/>
                </a:lnTo>
                <a:lnTo>
                  <a:pt x="0" y="514765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4" name="Picture Placeholder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B9514BF-B477-F961-0021-550D5F4E68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3" r="41983"/>
          <a:stretch>
            <a:fillRect/>
          </a:stretch>
        </p:blipFill>
        <p:spPr>
          <a:xfrm>
            <a:off x="1298575" y="295275"/>
            <a:ext cx="4795838" cy="5543550"/>
          </a:xfrm>
        </p:spPr>
      </p:pic>
      <p:pic>
        <p:nvPicPr>
          <p:cNvPr id="12" name="Picture Placeholder 61" descr="A group of people sitting around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DA064C1F-ECE8-46CA-A71F-35979B7172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r="9357"/>
          <a:stretch/>
        </p:blipFill>
        <p:spPr bwMode="auto">
          <a:xfrm>
            <a:off x="1256853" y="232504"/>
            <a:ext cx="5042717" cy="5758593"/>
          </a:xfrm>
          <a:custGeom>
            <a:avLst/>
            <a:gdLst>
              <a:gd name="connsiteX0" fmla="*/ 2395866 w 4795055"/>
              <a:gd name="connsiteY0" fmla="*/ 0 h 5542858"/>
              <a:gd name="connsiteX1" fmla="*/ 4795055 w 4795055"/>
              <a:gd name="connsiteY1" fmla="*/ 1381563 h 5542858"/>
              <a:gd name="connsiteX2" fmla="*/ 4795055 w 4795055"/>
              <a:gd name="connsiteY2" fmla="*/ 4154653 h 5542858"/>
              <a:gd name="connsiteX3" fmla="*/ 2395866 w 4795055"/>
              <a:gd name="connsiteY3" fmla="*/ 5542858 h 5542858"/>
              <a:gd name="connsiteX4" fmla="*/ 0 w 4795055"/>
              <a:gd name="connsiteY4" fmla="*/ 4154653 h 5542858"/>
              <a:gd name="connsiteX5" fmla="*/ 0 w 4795055"/>
              <a:gd name="connsiteY5" fmla="*/ 1381563 h 55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5055" h="5542858">
                <a:moveTo>
                  <a:pt x="2395866" y="0"/>
                </a:moveTo>
                <a:lnTo>
                  <a:pt x="4795055" y="1381563"/>
                </a:lnTo>
                <a:lnTo>
                  <a:pt x="4795055" y="4154653"/>
                </a:lnTo>
                <a:lnTo>
                  <a:pt x="2395866" y="5542858"/>
                </a:lnTo>
                <a:lnTo>
                  <a:pt x="0" y="4154653"/>
                </a:lnTo>
                <a:lnTo>
                  <a:pt x="0" y="1381563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29DC6A0-EEFA-7B48-ABEA-B3F80636D580}"/>
              </a:ext>
            </a:extLst>
          </p:cNvPr>
          <p:cNvSpPr>
            <a:spLocks/>
          </p:cNvSpPr>
          <p:nvPr/>
        </p:nvSpPr>
        <p:spPr bwMode="auto">
          <a:xfrm>
            <a:off x="2443398" y="2481427"/>
            <a:ext cx="3854380" cy="3742173"/>
          </a:xfrm>
          <a:custGeom>
            <a:avLst/>
            <a:gdLst>
              <a:gd name="connsiteX0" fmla="*/ 1618290 w 3239903"/>
              <a:gd name="connsiteY0" fmla="*/ 0 h 3752803"/>
              <a:gd name="connsiteX1" fmla="*/ 3239903 w 3239903"/>
              <a:gd name="connsiteY1" fmla="*/ 936540 h 3752803"/>
              <a:gd name="connsiteX2" fmla="*/ 3239903 w 3239903"/>
              <a:gd name="connsiteY2" fmla="*/ 2816263 h 3752803"/>
              <a:gd name="connsiteX3" fmla="*/ 1618290 w 3239903"/>
              <a:gd name="connsiteY3" fmla="*/ 3752803 h 3752803"/>
              <a:gd name="connsiteX4" fmla="*/ 0 w 3239903"/>
              <a:gd name="connsiteY4" fmla="*/ 2816263 h 3752803"/>
              <a:gd name="connsiteX5" fmla="*/ 0 w 3239903"/>
              <a:gd name="connsiteY5" fmla="*/ 936540 h 375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9903" h="3752803">
                <a:moveTo>
                  <a:pt x="1618290" y="0"/>
                </a:moveTo>
                <a:lnTo>
                  <a:pt x="3239903" y="936540"/>
                </a:lnTo>
                <a:lnTo>
                  <a:pt x="3239903" y="2816263"/>
                </a:lnTo>
                <a:lnTo>
                  <a:pt x="1618290" y="3752803"/>
                </a:lnTo>
                <a:lnTo>
                  <a:pt x="0" y="2816263"/>
                </a:lnTo>
                <a:lnTo>
                  <a:pt x="0" y="93654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alpha val="50000"/>
                </a:schemeClr>
              </a:gs>
              <a:gs pos="100000">
                <a:schemeClr val="accent1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3C7B87A4-0595-9C48-A2D9-BFF2307E9D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46" y="2935328"/>
            <a:ext cx="3038234" cy="31185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014525-C4DD-4662-9138-487B11B00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8467" y="819047"/>
            <a:ext cx="459699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Montserrat" panose="00000500000000000000" pitchFamily="2" charset="0"/>
              </a:rPr>
              <a:t>PHUNDEX PATHWAY TEMPLATES</a:t>
            </a:r>
            <a:endParaRPr lang="id-ID" altLang="en-US" sz="3600" b="1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475DA3-E08C-4CD1-AF2D-EF9CDC87E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010" y="5530657"/>
            <a:ext cx="1919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1400" dirty="0">
                <a:solidFill>
                  <a:schemeClr val="tx1"/>
                </a:solidFill>
                <a:latin typeface="Montserrat"/>
                <a:ea typeface="Lato Light"/>
                <a:cs typeface="Lato Light"/>
              </a:rPr>
              <a:t>April 2024</a:t>
            </a:r>
            <a:endParaRPr lang="id-ID" altLang="en-US" sz="1400" dirty="0">
              <a:solidFill>
                <a:schemeClr val="tx1"/>
              </a:solidFill>
              <a:latin typeface="Montserrat"/>
              <a:ea typeface="Lato Light"/>
              <a:cs typeface="Lato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049E2F-F680-4208-9042-FD2498B36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519" y="2703819"/>
            <a:ext cx="45343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2000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Our best practice </a:t>
            </a:r>
            <a:r>
              <a:rPr lang="en-GB" sz="2000" err="1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Phundex</a:t>
            </a:r>
            <a:r>
              <a:rPr lang="en-GB" sz="2000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 Pathway Templates give you a streamlined way to manage processes and transactions.</a:t>
            </a:r>
            <a:endParaRPr lang="id-ID" altLang="en-US" sz="2000">
              <a:solidFill>
                <a:schemeClr val="tx1"/>
              </a:solidFill>
              <a:latin typeface="Lato Light"/>
              <a:ea typeface="Lato Light"/>
              <a:cs typeface="Lato Light"/>
            </a:endParaRPr>
          </a:p>
        </p:txBody>
      </p:sp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C103A3B-AFF4-B746-F09B-1799ECAE4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115" y="5400211"/>
            <a:ext cx="3068346" cy="56866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4" dur="1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" descr="Two people sitting at a table with a computer and a cup of coffee&#10;&#10;Description automatically generated with low confidence">
            <a:extLst>
              <a:ext uri="{FF2B5EF4-FFF2-40B4-BE49-F238E27FC236}">
                <a16:creationId xmlns:a16="http://schemas.microsoft.com/office/drawing/2014/main" id="{2A21EA28-C46C-064C-ADD8-5F7C1B721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r="16571"/>
          <a:stretch/>
        </p:blipFill>
        <p:spPr bwMode="auto">
          <a:xfrm>
            <a:off x="4648200" y="0"/>
            <a:ext cx="7543800" cy="6858000"/>
          </a:xfrm>
          <a:custGeom>
            <a:avLst/>
            <a:gdLst>
              <a:gd name="T0" fmla="*/ 0 w 12192000"/>
              <a:gd name="T1" fmla="*/ 0 h 6858000"/>
              <a:gd name="T2" fmla="*/ 4667726 w 12192000"/>
              <a:gd name="T3" fmla="*/ 0 h 6858000"/>
              <a:gd name="T4" fmla="*/ 4667726 w 12192000"/>
              <a:gd name="T5" fmla="*/ 6858000 h 6858000"/>
              <a:gd name="T6" fmla="*/ 0 w 12192000"/>
              <a:gd name="T7" fmla="*/ 6858000 h 6858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9FFA3E63-DC3C-E349-BEEA-F32D28AC25E3}"/>
              </a:ext>
            </a:extLst>
          </p:cNvPr>
          <p:cNvSpPr>
            <a:spLocks/>
          </p:cNvSpPr>
          <p:nvPr/>
        </p:nvSpPr>
        <p:spPr bwMode="auto">
          <a:xfrm>
            <a:off x="9777" y="0"/>
            <a:ext cx="7554913" cy="6858000"/>
          </a:xfrm>
          <a:custGeom>
            <a:avLst/>
            <a:gdLst>
              <a:gd name="T0" fmla="*/ 2147483646 w 2243"/>
              <a:gd name="T1" fmla="*/ 0 h 2038"/>
              <a:gd name="T2" fmla="*/ 2147483646 w 2243"/>
              <a:gd name="T3" fmla="*/ 2147483646 h 2038"/>
              <a:gd name="T4" fmla="*/ 0 w 2243"/>
              <a:gd name="T5" fmla="*/ 2147483646 h 2038"/>
              <a:gd name="T6" fmla="*/ 0 w 2243"/>
              <a:gd name="T7" fmla="*/ 0 h 2038"/>
              <a:gd name="T8" fmla="*/ 2147483646 w 2243"/>
              <a:gd name="T9" fmla="*/ 0 h 20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43" h="2038">
                <a:moveTo>
                  <a:pt x="2243" y="0"/>
                </a:moveTo>
                <a:lnTo>
                  <a:pt x="1399" y="2038"/>
                </a:lnTo>
                <a:lnTo>
                  <a:pt x="0" y="2038"/>
                </a:lnTo>
                <a:lnTo>
                  <a:pt x="0" y="0"/>
                </a:lnTo>
                <a:lnTo>
                  <a:pt x="2243" y="0"/>
                </a:lnTo>
                <a:close/>
              </a:path>
            </a:pathLst>
          </a:custGeom>
          <a:solidFill>
            <a:srgbClr val="44484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406680-E0EE-4E4B-912C-B7191463D8EC}"/>
              </a:ext>
            </a:extLst>
          </p:cNvPr>
          <p:cNvGrpSpPr>
            <a:grpSpLocks/>
          </p:cNvGrpSpPr>
          <p:nvPr/>
        </p:nvGrpSpPr>
        <p:grpSpPr bwMode="auto">
          <a:xfrm>
            <a:off x="4718957" y="0"/>
            <a:ext cx="6543675" cy="6858000"/>
            <a:chOff x="4711771" y="0"/>
            <a:chExt cx="6543937" cy="6858000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429F5D0-2BA8-1040-B69A-192F89204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71" y="0"/>
              <a:ext cx="4688194" cy="6858000"/>
            </a:xfrm>
            <a:custGeom>
              <a:avLst/>
              <a:gdLst>
                <a:gd name="T0" fmla="*/ 2147483646 w 1392"/>
                <a:gd name="T1" fmla="*/ 0 h 2038"/>
                <a:gd name="T2" fmla="*/ 2147483646 w 1392"/>
                <a:gd name="T3" fmla="*/ 2147483646 h 2038"/>
                <a:gd name="T4" fmla="*/ 0 w 1392"/>
                <a:gd name="T5" fmla="*/ 2147483646 h 2038"/>
                <a:gd name="T6" fmla="*/ 2147483646 w 1392"/>
                <a:gd name="T7" fmla="*/ 0 h 2038"/>
                <a:gd name="T8" fmla="*/ 2147483646 w 1392"/>
                <a:gd name="T9" fmla="*/ 0 h 20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92" h="2038">
                  <a:moveTo>
                    <a:pt x="1392" y="0"/>
                  </a:moveTo>
                  <a:lnTo>
                    <a:pt x="549" y="2038"/>
                  </a:lnTo>
                  <a:lnTo>
                    <a:pt x="0" y="2038"/>
                  </a:lnTo>
                  <a:lnTo>
                    <a:pt x="844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1C2229">
                <a:alpha val="7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C22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5CD39AA-C977-B24E-8212-78117A8A9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778" y="0"/>
              <a:ext cx="4694930" cy="6858000"/>
            </a:xfrm>
            <a:custGeom>
              <a:avLst/>
              <a:gdLst>
                <a:gd name="T0" fmla="*/ 2147483646 w 1394"/>
                <a:gd name="T1" fmla="*/ 0 h 2038"/>
                <a:gd name="T2" fmla="*/ 2147483646 w 1394"/>
                <a:gd name="T3" fmla="*/ 2147483646 h 2038"/>
                <a:gd name="T4" fmla="*/ 0 w 1394"/>
                <a:gd name="T5" fmla="*/ 2147483646 h 2038"/>
                <a:gd name="T6" fmla="*/ 2147483646 w 1394"/>
                <a:gd name="T7" fmla="*/ 0 h 2038"/>
                <a:gd name="T8" fmla="*/ 2147483646 w 1394"/>
                <a:gd name="T9" fmla="*/ 0 h 20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94" h="2038">
                  <a:moveTo>
                    <a:pt x="1394" y="0"/>
                  </a:moveTo>
                  <a:lnTo>
                    <a:pt x="550" y="2038"/>
                  </a:lnTo>
                  <a:lnTo>
                    <a:pt x="0" y="2038"/>
                  </a:lnTo>
                  <a:lnTo>
                    <a:pt x="843" y="0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rgbClr val="1C2229">
                <a:alpha val="3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C22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TextBox 35">
            <a:extLst>
              <a:ext uri="{FF2B5EF4-FFF2-40B4-BE49-F238E27FC236}">
                <a16:creationId xmlns:a16="http://schemas.microsoft.com/office/drawing/2014/main" id="{F68FA303-8B46-6544-8B5C-4E863A708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508" y="3085011"/>
            <a:ext cx="4069963" cy="46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Lato Light" pitchFamily="34" charset="0"/>
                <a:cs typeface="Lato Light" pitchFamily="34" charset="0"/>
              </a:rPr>
              <a:t> </a:t>
            </a:r>
            <a:endParaRPr kumimoji="0" lang="id-ID" alt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D431F1E8-AB27-DC4D-A7B9-D593D00F7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80" y="5142804"/>
            <a:ext cx="38961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endParaRPr kumimoji="0" lang="id-ID" alt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E2E7CE-EAE8-7141-A334-69AE911B9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03" y="537337"/>
            <a:ext cx="80296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PHUNDEX PATHWAY TEMPLATES</a:t>
            </a:r>
            <a:endParaRPr kumimoji="0" lang="id-ID" altLang="en-US" sz="2800" b="1" i="0" u="none" strike="noStrike" kern="1200" cap="none" spc="0" normalizeH="0" baseline="0" noProof="0">
              <a:ln>
                <a:noFill/>
              </a:ln>
              <a:solidFill>
                <a:srgbClr val="4389A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3" name="TextBox 41">
            <a:extLst>
              <a:ext uri="{FF2B5EF4-FFF2-40B4-BE49-F238E27FC236}">
                <a16:creationId xmlns:a16="http://schemas.microsoft.com/office/drawing/2014/main" id="{DE3E9F12-68DE-7A4B-AF2C-2B22FDD5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51" y="6131626"/>
            <a:ext cx="35286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endParaRPr kumimoji="0" lang="id-ID" alt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Lato Light" pitchFamily="34" charset="0"/>
              <a:cs typeface="Lato Light" pitchFamily="34" charset="0"/>
            </a:endParaRPr>
          </a:p>
        </p:txBody>
      </p:sp>
      <p:graphicFrame>
        <p:nvGraphicFramePr>
          <p:cNvPr id="45" name="Diagram 44">
            <a:extLst>
              <a:ext uri="{FF2B5EF4-FFF2-40B4-BE49-F238E27FC236}">
                <a16:creationId xmlns:a16="http://schemas.microsoft.com/office/drawing/2014/main" id="{C22DD66A-6847-45D7-9F0F-124B39980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903026"/>
              </p:ext>
            </p:extLst>
          </p:nvPr>
        </p:nvGraphicFramePr>
        <p:xfrm>
          <a:off x="564503" y="1171255"/>
          <a:ext cx="7106572" cy="5358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E02B89C-7A13-58AB-7B5D-1E38D55D9F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5" y="5960928"/>
            <a:ext cx="3068346" cy="56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3025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" descr="Two people sitting at a table with a computer and a cup of coffee&#10;&#10;Description automatically generated with low confidence">
            <a:extLst>
              <a:ext uri="{FF2B5EF4-FFF2-40B4-BE49-F238E27FC236}">
                <a16:creationId xmlns:a16="http://schemas.microsoft.com/office/drawing/2014/main" id="{2A21EA28-C46C-064C-ADD8-5F7C1B721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r="16571"/>
          <a:stretch/>
        </p:blipFill>
        <p:spPr bwMode="auto">
          <a:xfrm>
            <a:off x="4648200" y="0"/>
            <a:ext cx="7543800" cy="6858000"/>
          </a:xfrm>
          <a:custGeom>
            <a:avLst/>
            <a:gdLst>
              <a:gd name="T0" fmla="*/ 0 w 12192000"/>
              <a:gd name="T1" fmla="*/ 0 h 6858000"/>
              <a:gd name="T2" fmla="*/ 4667726 w 12192000"/>
              <a:gd name="T3" fmla="*/ 0 h 6858000"/>
              <a:gd name="T4" fmla="*/ 4667726 w 12192000"/>
              <a:gd name="T5" fmla="*/ 6858000 h 6858000"/>
              <a:gd name="T6" fmla="*/ 0 w 12192000"/>
              <a:gd name="T7" fmla="*/ 6858000 h 6858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9FFA3E63-DC3C-E349-BEEA-F32D28AC25E3}"/>
              </a:ext>
            </a:extLst>
          </p:cNvPr>
          <p:cNvSpPr>
            <a:spLocks/>
          </p:cNvSpPr>
          <p:nvPr/>
        </p:nvSpPr>
        <p:spPr bwMode="auto">
          <a:xfrm>
            <a:off x="17034" y="0"/>
            <a:ext cx="7554913" cy="6858000"/>
          </a:xfrm>
          <a:custGeom>
            <a:avLst/>
            <a:gdLst>
              <a:gd name="T0" fmla="*/ 2147483646 w 2243"/>
              <a:gd name="T1" fmla="*/ 0 h 2038"/>
              <a:gd name="T2" fmla="*/ 2147483646 w 2243"/>
              <a:gd name="T3" fmla="*/ 2147483646 h 2038"/>
              <a:gd name="T4" fmla="*/ 0 w 2243"/>
              <a:gd name="T5" fmla="*/ 2147483646 h 2038"/>
              <a:gd name="T6" fmla="*/ 0 w 2243"/>
              <a:gd name="T7" fmla="*/ 0 h 2038"/>
              <a:gd name="T8" fmla="*/ 2147483646 w 2243"/>
              <a:gd name="T9" fmla="*/ 0 h 20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43" h="2038">
                <a:moveTo>
                  <a:pt x="2243" y="0"/>
                </a:moveTo>
                <a:lnTo>
                  <a:pt x="1399" y="2038"/>
                </a:lnTo>
                <a:lnTo>
                  <a:pt x="0" y="2038"/>
                </a:lnTo>
                <a:lnTo>
                  <a:pt x="0" y="0"/>
                </a:lnTo>
                <a:lnTo>
                  <a:pt x="2243" y="0"/>
                </a:lnTo>
                <a:close/>
              </a:path>
            </a:pathLst>
          </a:custGeom>
          <a:solidFill>
            <a:srgbClr val="44484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406680-E0EE-4E4B-912C-B7191463D8EC}"/>
              </a:ext>
            </a:extLst>
          </p:cNvPr>
          <p:cNvGrpSpPr>
            <a:grpSpLocks/>
          </p:cNvGrpSpPr>
          <p:nvPr/>
        </p:nvGrpSpPr>
        <p:grpSpPr bwMode="auto">
          <a:xfrm>
            <a:off x="4718957" y="0"/>
            <a:ext cx="6543675" cy="6858000"/>
            <a:chOff x="4711771" y="0"/>
            <a:chExt cx="6543937" cy="6858000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429F5D0-2BA8-1040-B69A-192F89204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71" y="0"/>
              <a:ext cx="4688194" cy="6858000"/>
            </a:xfrm>
            <a:custGeom>
              <a:avLst/>
              <a:gdLst>
                <a:gd name="T0" fmla="*/ 2147483646 w 1392"/>
                <a:gd name="T1" fmla="*/ 0 h 2038"/>
                <a:gd name="T2" fmla="*/ 2147483646 w 1392"/>
                <a:gd name="T3" fmla="*/ 2147483646 h 2038"/>
                <a:gd name="T4" fmla="*/ 0 w 1392"/>
                <a:gd name="T5" fmla="*/ 2147483646 h 2038"/>
                <a:gd name="T6" fmla="*/ 2147483646 w 1392"/>
                <a:gd name="T7" fmla="*/ 0 h 2038"/>
                <a:gd name="T8" fmla="*/ 2147483646 w 1392"/>
                <a:gd name="T9" fmla="*/ 0 h 20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92" h="2038">
                  <a:moveTo>
                    <a:pt x="1392" y="0"/>
                  </a:moveTo>
                  <a:lnTo>
                    <a:pt x="549" y="2038"/>
                  </a:lnTo>
                  <a:lnTo>
                    <a:pt x="0" y="2038"/>
                  </a:lnTo>
                  <a:lnTo>
                    <a:pt x="844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1C2229">
                <a:alpha val="7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C22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5CD39AA-C977-B24E-8212-78117A8A9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778" y="0"/>
              <a:ext cx="4694930" cy="6858000"/>
            </a:xfrm>
            <a:custGeom>
              <a:avLst/>
              <a:gdLst>
                <a:gd name="T0" fmla="*/ 2147483646 w 1394"/>
                <a:gd name="T1" fmla="*/ 0 h 2038"/>
                <a:gd name="T2" fmla="*/ 2147483646 w 1394"/>
                <a:gd name="T3" fmla="*/ 2147483646 h 2038"/>
                <a:gd name="T4" fmla="*/ 0 w 1394"/>
                <a:gd name="T5" fmla="*/ 2147483646 h 2038"/>
                <a:gd name="T6" fmla="*/ 2147483646 w 1394"/>
                <a:gd name="T7" fmla="*/ 0 h 2038"/>
                <a:gd name="T8" fmla="*/ 2147483646 w 1394"/>
                <a:gd name="T9" fmla="*/ 0 h 20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94" h="2038">
                  <a:moveTo>
                    <a:pt x="1394" y="0"/>
                  </a:moveTo>
                  <a:lnTo>
                    <a:pt x="550" y="2038"/>
                  </a:lnTo>
                  <a:lnTo>
                    <a:pt x="0" y="2038"/>
                  </a:lnTo>
                  <a:lnTo>
                    <a:pt x="843" y="0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rgbClr val="1C2229">
                <a:alpha val="3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C22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TextBox 35">
            <a:extLst>
              <a:ext uri="{FF2B5EF4-FFF2-40B4-BE49-F238E27FC236}">
                <a16:creationId xmlns:a16="http://schemas.microsoft.com/office/drawing/2014/main" id="{F68FA303-8B46-6544-8B5C-4E863A708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508" y="3085011"/>
            <a:ext cx="4069963" cy="46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Lato Light" pitchFamily="34" charset="0"/>
                <a:cs typeface="Lato Light" pitchFamily="34" charset="0"/>
              </a:rPr>
              <a:t> </a:t>
            </a:r>
            <a:endParaRPr kumimoji="0" lang="id-ID" alt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D431F1E8-AB27-DC4D-A7B9-D593D00F7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80" y="5142804"/>
            <a:ext cx="38961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endParaRPr kumimoji="0" lang="id-ID" alt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E2E7CE-EAE8-7141-A334-69AE911B9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03" y="537337"/>
            <a:ext cx="80296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PHUNDEX PATHWAY TEMPLATES</a:t>
            </a:r>
            <a:endParaRPr kumimoji="0" lang="id-ID" altLang="en-US" sz="2800" b="1" i="0" u="none" strike="noStrike" kern="1200" cap="none" spc="0" normalizeH="0" baseline="0" noProof="0">
              <a:ln>
                <a:noFill/>
              </a:ln>
              <a:solidFill>
                <a:srgbClr val="4389A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3" name="TextBox 41">
            <a:extLst>
              <a:ext uri="{FF2B5EF4-FFF2-40B4-BE49-F238E27FC236}">
                <a16:creationId xmlns:a16="http://schemas.microsoft.com/office/drawing/2014/main" id="{DE3E9F12-68DE-7A4B-AF2C-2B22FDD5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51" y="6131626"/>
            <a:ext cx="35286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endParaRPr kumimoji="0" lang="id-ID" alt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Lato Light" pitchFamily="34" charset="0"/>
              <a:cs typeface="Lato Light" pitchFamily="34" charset="0"/>
            </a:endParaRPr>
          </a:p>
        </p:txBody>
      </p:sp>
      <p:graphicFrame>
        <p:nvGraphicFramePr>
          <p:cNvPr id="45" name="Diagram 44">
            <a:extLst>
              <a:ext uri="{FF2B5EF4-FFF2-40B4-BE49-F238E27FC236}">
                <a16:creationId xmlns:a16="http://schemas.microsoft.com/office/drawing/2014/main" id="{C22DD66A-6847-45D7-9F0F-124B39980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9899993"/>
              </p:ext>
            </p:extLst>
          </p:nvPr>
        </p:nvGraphicFramePr>
        <p:xfrm>
          <a:off x="648397" y="1293929"/>
          <a:ext cx="7857161" cy="4952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0" name="Picture 21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2210108-3AE3-C317-2844-2DA194B9FF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5" y="5960928"/>
            <a:ext cx="3068346" cy="56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9884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" descr="Two people sitting at a table with a computer and a cup of coffee&#10;&#10;Description automatically generated with low confidence">
            <a:extLst>
              <a:ext uri="{FF2B5EF4-FFF2-40B4-BE49-F238E27FC236}">
                <a16:creationId xmlns:a16="http://schemas.microsoft.com/office/drawing/2014/main" id="{2A21EA28-C46C-064C-ADD8-5F7C1B721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r="16571"/>
          <a:stretch/>
        </p:blipFill>
        <p:spPr bwMode="auto">
          <a:xfrm>
            <a:off x="4648200" y="0"/>
            <a:ext cx="7543800" cy="6858000"/>
          </a:xfrm>
          <a:custGeom>
            <a:avLst/>
            <a:gdLst>
              <a:gd name="T0" fmla="*/ 0 w 12192000"/>
              <a:gd name="T1" fmla="*/ 0 h 6858000"/>
              <a:gd name="T2" fmla="*/ 4667726 w 12192000"/>
              <a:gd name="T3" fmla="*/ 0 h 6858000"/>
              <a:gd name="T4" fmla="*/ 4667726 w 12192000"/>
              <a:gd name="T5" fmla="*/ 6858000 h 6858000"/>
              <a:gd name="T6" fmla="*/ 0 w 12192000"/>
              <a:gd name="T7" fmla="*/ 6858000 h 6858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9FFA3E63-DC3C-E349-BEEA-F32D28AC25E3}"/>
              </a:ext>
            </a:extLst>
          </p:cNvPr>
          <p:cNvSpPr>
            <a:spLocks/>
          </p:cNvSpPr>
          <p:nvPr/>
        </p:nvSpPr>
        <p:spPr bwMode="auto">
          <a:xfrm>
            <a:off x="17034" y="0"/>
            <a:ext cx="7554913" cy="6858000"/>
          </a:xfrm>
          <a:custGeom>
            <a:avLst/>
            <a:gdLst>
              <a:gd name="T0" fmla="*/ 2147483646 w 2243"/>
              <a:gd name="T1" fmla="*/ 0 h 2038"/>
              <a:gd name="T2" fmla="*/ 2147483646 w 2243"/>
              <a:gd name="T3" fmla="*/ 2147483646 h 2038"/>
              <a:gd name="T4" fmla="*/ 0 w 2243"/>
              <a:gd name="T5" fmla="*/ 2147483646 h 2038"/>
              <a:gd name="T6" fmla="*/ 0 w 2243"/>
              <a:gd name="T7" fmla="*/ 0 h 2038"/>
              <a:gd name="T8" fmla="*/ 2147483646 w 2243"/>
              <a:gd name="T9" fmla="*/ 0 h 20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43" h="2038">
                <a:moveTo>
                  <a:pt x="2243" y="0"/>
                </a:moveTo>
                <a:lnTo>
                  <a:pt x="1399" y="2038"/>
                </a:lnTo>
                <a:lnTo>
                  <a:pt x="0" y="2038"/>
                </a:lnTo>
                <a:lnTo>
                  <a:pt x="0" y="0"/>
                </a:lnTo>
                <a:lnTo>
                  <a:pt x="2243" y="0"/>
                </a:lnTo>
                <a:close/>
              </a:path>
            </a:pathLst>
          </a:custGeom>
          <a:solidFill>
            <a:srgbClr val="44484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222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406680-E0EE-4E4B-912C-B7191463D8EC}"/>
              </a:ext>
            </a:extLst>
          </p:cNvPr>
          <p:cNvGrpSpPr>
            <a:grpSpLocks/>
          </p:cNvGrpSpPr>
          <p:nvPr/>
        </p:nvGrpSpPr>
        <p:grpSpPr bwMode="auto">
          <a:xfrm>
            <a:off x="4718957" y="0"/>
            <a:ext cx="6543675" cy="6858000"/>
            <a:chOff x="4711771" y="0"/>
            <a:chExt cx="6543937" cy="6858000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429F5D0-2BA8-1040-B69A-192F89204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71" y="0"/>
              <a:ext cx="4688194" cy="6858000"/>
            </a:xfrm>
            <a:custGeom>
              <a:avLst/>
              <a:gdLst>
                <a:gd name="T0" fmla="*/ 2147483646 w 1392"/>
                <a:gd name="T1" fmla="*/ 0 h 2038"/>
                <a:gd name="T2" fmla="*/ 2147483646 w 1392"/>
                <a:gd name="T3" fmla="*/ 2147483646 h 2038"/>
                <a:gd name="T4" fmla="*/ 0 w 1392"/>
                <a:gd name="T5" fmla="*/ 2147483646 h 2038"/>
                <a:gd name="T6" fmla="*/ 2147483646 w 1392"/>
                <a:gd name="T7" fmla="*/ 0 h 2038"/>
                <a:gd name="T8" fmla="*/ 2147483646 w 1392"/>
                <a:gd name="T9" fmla="*/ 0 h 20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92" h="2038">
                  <a:moveTo>
                    <a:pt x="1392" y="0"/>
                  </a:moveTo>
                  <a:lnTo>
                    <a:pt x="549" y="2038"/>
                  </a:lnTo>
                  <a:lnTo>
                    <a:pt x="0" y="2038"/>
                  </a:lnTo>
                  <a:lnTo>
                    <a:pt x="844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1C2229">
                <a:alpha val="7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C22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5CD39AA-C977-B24E-8212-78117A8A9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778" y="0"/>
              <a:ext cx="4694930" cy="6858000"/>
            </a:xfrm>
            <a:custGeom>
              <a:avLst/>
              <a:gdLst>
                <a:gd name="T0" fmla="*/ 2147483646 w 1394"/>
                <a:gd name="T1" fmla="*/ 0 h 2038"/>
                <a:gd name="T2" fmla="*/ 2147483646 w 1394"/>
                <a:gd name="T3" fmla="*/ 2147483646 h 2038"/>
                <a:gd name="T4" fmla="*/ 0 w 1394"/>
                <a:gd name="T5" fmla="*/ 2147483646 h 2038"/>
                <a:gd name="T6" fmla="*/ 2147483646 w 1394"/>
                <a:gd name="T7" fmla="*/ 0 h 2038"/>
                <a:gd name="T8" fmla="*/ 2147483646 w 1394"/>
                <a:gd name="T9" fmla="*/ 0 h 20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94" h="2038">
                  <a:moveTo>
                    <a:pt x="1394" y="0"/>
                  </a:moveTo>
                  <a:lnTo>
                    <a:pt x="550" y="2038"/>
                  </a:lnTo>
                  <a:lnTo>
                    <a:pt x="0" y="2038"/>
                  </a:lnTo>
                  <a:lnTo>
                    <a:pt x="843" y="0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rgbClr val="1C2229">
                <a:alpha val="3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C22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TextBox 35">
            <a:extLst>
              <a:ext uri="{FF2B5EF4-FFF2-40B4-BE49-F238E27FC236}">
                <a16:creationId xmlns:a16="http://schemas.microsoft.com/office/drawing/2014/main" id="{F68FA303-8B46-6544-8B5C-4E863A708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508" y="3085011"/>
            <a:ext cx="4069963" cy="46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Lato Light" pitchFamily="34" charset="0"/>
                <a:cs typeface="Lato Light" pitchFamily="34" charset="0"/>
              </a:rPr>
              <a:t> </a:t>
            </a:r>
            <a:endParaRPr kumimoji="0" lang="id-ID" alt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D431F1E8-AB27-DC4D-A7B9-D593D00F7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80" y="5142804"/>
            <a:ext cx="38961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endParaRPr kumimoji="0" lang="id-ID" alt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E2E7CE-EAE8-7141-A334-69AE911B9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03" y="537337"/>
            <a:ext cx="80296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PHUNDEX PATHWAY TEMPLATES</a:t>
            </a:r>
            <a:endParaRPr kumimoji="0" lang="id-ID" altLang="en-US" sz="2800" b="1" i="0" u="none" strike="noStrike" kern="1200" cap="none" spc="0" normalizeH="0" baseline="0" noProof="0">
              <a:ln>
                <a:noFill/>
              </a:ln>
              <a:solidFill>
                <a:srgbClr val="4389A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3" name="TextBox 41">
            <a:extLst>
              <a:ext uri="{FF2B5EF4-FFF2-40B4-BE49-F238E27FC236}">
                <a16:creationId xmlns:a16="http://schemas.microsoft.com/office/drawing/2014/main" id="{DE3E9F12-68DE-7A4B-AF2C-2B22FDD5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51" y="6131626"/>
            <a:ext cx="35286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Lato Light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endParaRPr kumimoji="0" lang="id-ID" alt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Lato Light" pitchFamily="34" charset="0"/>
              <a:cs typeface="Lato Light" pitchFamily="34" charset="0"/>
            </a:endParaRPr>
          </a:p>
        </p:txBody>
      </p:sp>
      <p:graphicFrame>
        <p:nvGraphicFramePr>
          <p:cNvPr id="45" name="Diagram 44">
            <a:extLst>
              <a:ext uri="{FF2B5EF4-FFF2-40B4-BE49-F238E27FC236}">
                <a16:creationId xmlns:a16="http://schemas.microsoft.com/office/drawing/2014/main" id="{C22DD66A-6847-45D7-9F0F-124B39980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2562992"/>
              </p:ext>
            </p:extLst>
          </p:nvPr>
        </p:nvGraphicFramePr>
        <p:xfrm>
          <a:off x="504623" y="1178910"/>
          <a:ext cx="7857161" cy="4952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18" name="Picture 21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0ACF854-A3CF-B191-DFCC-75AF1A420E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5" y="6133456"/>
            <a:ext cx="3068346" cy="56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0416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91" name="Title 1">
            <a:extLst>
              <a:ext uri="{FF2B5EF4-FFF2-40B4-BE49-F238E27FC236}">
                <a16:creationId xmlns:a16="http://schemas.microsoft.com/office/drawing/2014/main" id="{5325724A-BAC3-EA46-8F90-8D1351BF3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299" y="260193"/>
            <a:ext cx="10515600" cy="434975"/>
          </a:xfrm>
        </p:spPr>
        <p:txBody>
          <a:bodyPr/>
          <a:lstStyle/>
          <a:p>
            <a:pPr eaLnBrk="1" hangingPunct="1"/>
            <a:r>
              <a:rPr lang="en-GB" altLang="en-US">
                <a:latin typeface="Montserrat" panose="00000500000000000000" pitchFamily="2" charset="0"/>
              </a:rPr>
              <a:t>PATHWAY TEMPLATES EXAMPLE</a:t>
            </a:r>
            <a:br>
              <a:rPr lang="en-GB" altLang="en-US">
                <a:latin typeface="Montserrat" panose="00000500000000000000" pitchFamily="2" charset="0"/>
              </a:rPr>
            </a:br>
            <a:r>
              <a:rPr lang="en-GB" altLang="en-US">
                <a:latin typeface="Montserrat" panose="00000500000000000000" pitchFamily="2" charset="0"/>
              </a:rPr>
              <a:t>Business Acquisition</a:t>
            </a:r>
            <a:endParaRPr lang="id-ID" altLang="en-US">
              <a:latin typeface="Montserrat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B3DEA-1B9E-439A-8027-BAC158DDB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543"/>
            <a:ext cx="1473201" cy="1449000"/>
          </a:xfrm>
          <a:prstGeom prst="rect">
            <a:avLst/>
          </a:prstGeom>
        </p:spPr>
      </p:pic>
      <p:pic>
        <p:nvPicPr>
          <p:cNvPr id="3" name="Picture 2" descr="Screen Shot 2022-10-06 at 11.14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48" y="1009671"/>
            <a:ext cx="8103503" cy="506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91" name="Title 1">
            <a:extLst>
              <a:ext uri="{FF2B5EF4-FFF2-40B4-BE49-F238E27FC236}">
                <a16:creationId xmlns:a16="http://schemas.microsoft.com/office/drawing/2014/main" id="{5325724A-BAC3-EA46-8F90-8D1351BF3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299" y="260193"/>
            <a:ext cx="10515600" cy="434975"/>
          </a:xfrm>
        </p:spPr>
        <p:txBody>
          <a:bodyPr/>
          <a:lstStyle/>
          <a:p>
            <a:pPr eaLnBrk="1" hangingPunct="1"/>
            <a:r>
              <a:rPr lang="en-GB" altLang="en-US">
                <a:latin typeface="Montserrat" panose="00000500000000000000" pitchFamily="2" charset="0"/>
              </a:rPr>
              <a:t>PATHWAY TEMPLATES</a:t>
            </a:r>
            <a:br>
              <a:rPr lang="en-GB" altLang="en-US">
                <a:latin typeface="Montserrat" panose="00000500000000000000" pitchFamily="2" charset="0"/>
              </a:rPr>
            </a:br>
            <a:r>
              <a:rPr lang="en-GB" altLang="en-US">
                <a:latin typeface="Montserrat" panose="00000500000000000000" pitchFamily="2" charset="0"/>
              </a:rPr>
              <a:t>Business Acquisition</a:t>
            </a:r>
            <a:endParaRPr lang="id-ID" altLang="en-US">
              <a:latin typeface="Montserrat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B3DEA-1B9E-439A-8027-BAC158DDB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543"/>
            <a:ext cx="1473201" cy="1449000"/>
          </a:xfrm>
          <a:prstGeom prst="rect">
            <a:avLst/>
          </a:prstGeom>
        </p:spPr>
      </p:pic>
      <p:pic>
        <p:nvPicPr>
          <p:cNvPr id="3" name="Picture 2" descr="Screen Shot 2022-10-06 at 11.14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51" y="921818"/>
            <a:ext cx="8016143" cy="498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9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ark Theme">
  <a:themeElements>
    <a:clrScheme name="Custom 2">
      <a:dk1>
        <a:srgbClr val="1C2229"/>
      </a:dk1>
      <a:lt1>
        <a:srgbClr val="FFFFFF"/>
      </a:lt1>
      <a:dk2>
        <a:srgbClr val="37474F"/>
      </a:dk2>
      <a:lt2>
        <a:srgbClr val="CFD8DC"/>
      </a:lt2>
      <a:accent1>
        <a:srgbClr val="008183"/>
      </a:accent1>
      <a:accent2>
        <a:srgbClr val="48A5A3"/>
      </a:accent2>
      <a:accent3>
        <a:srgbClr val="4D619A"/>
      </a:accent3>
      <a:accent4>
        <a:srgbClr val="524D95"/>
      </a:accent4>
      <a:accent5>
        <a:srgbClr val="382876"/>
      </a:accent5>
      <a:accent6>
        <a:srgbClr val="7F2080"/>
      </a:accent6>
      <a:hlink>
        <a:srgbClr val="1F497D"/>
      </a:hlink>
      <a:folHlink>
        <a:srgbClr val="699BC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ght Theme">
  <a:themeElements>
    <a:clrScheme name="Seventhin">
      <a:dk1>
        <a:srgbClr val="1C2229"/>
      </a:dk1>
      <a:lt1>
        <a:srgbClr val="FFFFFF"/>
      </a:lt1>
      <a:dk2>
        <a:srgbClr val="37474F"/>
      </a:dk2>
      <a:lt2>
        <a:srgbClr val="CFD8DC"/>
      </a:lt2>
      <a:accent1>
        <a:srgbClr val="00A6DA"/>
      </a:accent1>
      <a:accent2>
        <a:srgbClr val="0D73C8"/>
      </a:accent2>
      <a:accent3>
        <a:srgbClr val="6B5BB4"/>
      </a:accent3>
      <a:accent4>
        <a:srgbClr val="B54F9B"/>
      </a:accent4>
      <a:accent5>
        <a:srgbClr val="E64F67"/>
      </a:accent5>
      <a:accent6>
        <a:srgbClr val="FE8954"/>
      </a:accent6>
      <a:hlink>
        <a:srgbClr val="1F497D"/>
      </a:hlink>
      <a:folHlink>
        <a:srgbClr val="699BC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ark Theme">
  <a:themeElements>
    <a:clrScheme name="Custom 2">
      <a:dk1>
        <a:srgbClr val="1C2229"/>
      </a:dk1>
      <a:lt1>
        <a:srgbClr val="FFFFFF"/>
      </a:lt1>
      <a:dk2>
        <a:srgbClr val="37474F"/>
      </a:dk2>
      <a:lt2>
        <a:srgbClr val="CFD8DC"/>
      </a:lt2>
      <a:accent1>
        <a:srgbClr val="008183"/>
      </a:accent1>
      <a:accent2>
        <a:srgbClr val="48A5A3"/>
      </a:accent2>
      <a:accent3>
        <a:srgbClr val="4D619A"/>
      </a:accent3>
      <a:accent4>
        <a:srgbClr val="524D95"/>
      </a:accent4>
      <a:accent5>
        <a:srgbClr val="382876"/>
      </a:accent5>
      <a:accent6>
        <a:srgbClr val="7F2080"/>
      </a:accent6>
      <a:hlink>
        <a:srgbClr val="1F497D"/>
      </a:hlink>
      <a:folHlink>
        <a:srgbClr val="699BC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815fa2-69ab-461b-9123-a901816d5c7f">
      <Terms xmlns="http://schemas.microsoft.com/office/infopath/2007/PartnerControls"/>
    </lcf76f155ced4ddcb4097134ff3c332f>
    <TaxCatchAll xmlns="5b2ef524-5bb0-4fd6-ab18-41876c5911b6" xsi:nil="true"/>
    <MediaLengthInSeconds xmlns="b3815fa2-69ab-461b-9123-a901816d5c7f" xsi:nil="true"/>
    <SharedWithUsers xmlns="5b2ef524-5bb0-4fd6-ab18-41876c5911b6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F3A83E4C411D4DB43D04CDB466CBAE" ma:contentTypeVersion="17" ma:contentTypeDescription="Create a new document." ma:contentTypeScope="" ma:versionID="be0778b873879b9f773807984064b7dc">
  <xsd:schema xmlns:xsd="http://www.w3.org/2001/XMLSchema" xmlns:xs="http://www.w3.org/2001/XMLSchema" xmlns:p="http://schemas.microsoft.com/office/2006/metadata/properties" xmlns:ns2="b3815fa2-69ab-461b-9123-a901816d5c7f" xmlns:ns3="5b2ef524-5bb0-4fd6-ab18-41876c5911b6" targetNamespace="http://schemas.microsoft.com/office/2006/metadata/properties" ma:root="true" ma:fieldsID="58ba47c1566dc7f8e64c307d70c1c6bf" ns2:_="" ns3:_="">
    <xsd:import namespace="b3815fa2-69ab-461b-9123-a901816d5c7f"/>
    <xsd:import namespace="5b2ef524-5bb0-4fd6-ab18-41876c5911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15fa2-69ab-461b-9123-a901816d5c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deccb34-9c31-48c8-b261-bf8d9bf124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ef524-5bb0-4fd6-ab18-41876c5911b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9481257-bedb-4134-902f-1113b44e9518}" ma:internalName="TaxCatchAll" ma:showField="CatchAllData" ma:web="5b2ef524-5bb0-4fd6-ab18-41876c5911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C61152-6EE9-432D-A93E-103501CAEE12}">
  <ds:schemaRefs>
    <ds:schemaRef ds:uri="5b2ef524-5bb0-4fd6-ab18-41876c5911b6"/>
    <ds:schemaRef ds:uri="b3815fa2-69ab-461b-9123-a901816d5c7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21BD599-10CA-4135-A385-29E10D8CD0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13AD9E-A135-46FD-BE21-62C05C5AED00}">
  <ds:schemaRefs>
    <ds:schemaRef ds:uri="5b2ef524-5bb0-4fd6-ab18-41876c5911b6"/>
    <ds:schemaRef ds:uri="b3815fa2-69ab-461b-9123-a901816d5c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201</Words>
  <Application>Microsoft Office PowerPoint</Application>
  <PresentationFormat>Widescreen</PresentationFormat>
  <Paragraphs>57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Calibri Light</vt:lpstr>
      <vt:lpstr>Lato Light</vt:lpstr>
      <vt:lpstr>Montserrat</vt:lpstr>
      <vt:lpstr>Raleway</vt:lpstr>
      <vt:lpstr>Ubuntu</vt:lpstr>
      <vt:lpstr>Dark Theme</vt:lpstr>
      <vt:lpstr>Light Theme</vt:lpstr>
      <vt:lpstr>1_Dark Theme</vt:lpstr>
      <vt:lpstr>PowerPoint Presentation</vt:lpstr>
      <vt:lpstr>PowerPoint Presentation</vt:lpstr>
      <vt:lpstr>PowerPoint Presentation</vt:lpstr>
      <vt:lpstr>PowerPoint Presentation</vt:lpstr>
      <vt:lpstr>PATHWAY TEMPLATES EXAMPLE Business Acquisition</vt:lpstr>
      <vt:lpstr>PATHWAY TEMPLATES Business Acquisition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Adika Saputra</dc:creator>
  <cp:lastModifiedBy>Jola</cp:lastModifiedBy>
  <cp:revision>2</cp:revision>
  <cp:lastPrinted>2021-05-30T14:00:40Z</cp:lastPrinted>
  <dcterms:created xsi:type="dcterms:W3CDTF">2018-12-26T17:13:31Z</dcterms:created>
  <dcterms:modified xsi:type="dcterms:W3CDTF">2024-04-16T11:17:11Z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mplianceAssetId">
    <vt:lpwstr/>
  </property>
  <property fmtid="{D5CDD505-2E9C-101B-9397-08002B2CF9AE}" pid="4" name="TriggerFlowInfo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xd_Signature">
    <vt:lpwstr/>
  </property>
  <property fmtid="{D5CDD505-2E9C-101B-9397-08002B2CF9AE}" pid="8" name="xd_ProgID">
    <vt:lpwstr/>
  </property>
  <property fmtid="{D5CDD505-2E9C-101B-9397-08002B2CF9AE}" pid="9" name="ContentTypeId">
    <vt:lpwstr>0x01010048F3A83E4C411D4DB43D04CDB466CBAE</vt:lpwstr>
  </property>
</Properties>
</file>